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6858000" cx="12198350"/>
  <p:notesSz cx="6950075" cy="9236075"/>
  <p:embeddedFontLst>
    <p:embeddedFont>
      <p:font typeface="Roboto Slab"/>
      <p:regular r:id="rId20"/>
      <p:bold r:id="rId21"/>
    </p:embeddedFont>
    <p:embeddedFont>
      <p:font typeface="Roboto Slab Light"/>
      <p:regular r:id="rId22"/>
      <p:bold r:id="rId23"/>
    </p:embeddedFont>
    <p:embeddedFont>
      <p:font typeface="Roboto Medium"/>
      <p:regular r:id="rId24"/>
      <p:bold r:id="rId25"/>
      <p:italic r:id="rId26"/>
      <p:boldItalic r:id="rId27"/>
    </p:embeddedFont>
    <p:embeddedFont>
      <p:font typeface="Inter"/>
      <p:regular r:id="rId28"/>
      <p:bold r:id="rId29"/>
      <p:italic r:id="rId30"/>
      <p:boldItalic r:id="rId31"/>
    </p:embeddedFont>
    <p:embeddedFont>
      <p:font typeface="Roboto Light"/>
      <p:regular r:id="rId32"/>
      <p:bold r:id="rId33"/>
      <p:italic r:id="rId34"/>
      <p:boldItalic r:id="rId35"/>
    </p:embeddedFont>
    <p:embeddedFont>
      <p:font typeface="Roboto Slab Medium"/>
      <p:regular r:id="rId36"/>
      <p:bold r:id="rId37"/>
    </p:embeddedFont>
    <p:embeddedFont>
      <p:font typeface="Stint Ultra Condensed"/>
      <p:regular r:id="rId38"/>
    </p:embeddedFont>
    <p:embeddedFont>
      <p:font typeface="Inter SemiBold"/>
      <p:regular r:id="rId39"/>
      <p:bold r:id="rId40"/>
      <p:italic r:id="rId41"/>
      <p:boldItalic r:id="rId42"/>
    </p:embeddedFont>
    <p:embeddedFont>
      <p:font typeface="Inter Light"/>
      <p:regular r:id="rId43"/>
      <p:bold r:id="rId44"/>
      <p:italic r:id="rId45"/>
      <p:boldItalic r:id="rId46"/>
    </p:embeddedFont>
    <p:embeddedFont>
      <p:font typeface="Roboto Slab Black"/>
      <p:bold r:id="rId47"/>
    </p:embeddedFont>
    <p:embeddedFont>
      <p:font typeface="Quattrocento Sans"/>
      <p:regular r:id="rId48"/>
      <p:bold r:id="rId49"/>
      <p:italic r:id="rId50"/>
      <p:boldItalic r:id="rId51"/>
    </p:embeddedFont>
    <p:embeddedFont>
      <p:font typeface="Inter Medium"/>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73">
          <p15:clr>
            <a:srgbClr val="A4A3A4"/>
          </p15:clr>
        </p15:guide>
        <p15:guide id="2" pos="382">
          <p15:clr>
            <a:srgbClr val="A4A3A4"/>
          </p15:clr>
        </p15:guide>
        <p15:guide id="3" pos="7302">
          <p15:clr>
            <a:srgbClr val="A4A3A4"/>
          </p15:clr>
        </p15:guide>
        <p15:guide id="4" orient="horz" pos="709">
          <p15:clr>
            <a:srgbClr val="A4A3A4"/>
          </p15:clr>
        </p15:guide>
        <p15:guide id="5" orient="horz" pos="4198">
          <p15:clr>
            <a:srgbClr val="A4A3A4"/>
          </p15:clr>
        </p15:guide>
        <p15:guide id="6" orient="horz" pos="3840">
          <p15:clr>
            <a:srgbClr val="A4A3A4"/>
          </p15:clr>
        </p15:guide>
        <p15:guide id="7" orient="horz" pos="3994">
          <p15:clr>
            <a:srgbClr val="A4A3A4"/>
          </p15:clr>
        </p15:guide>
        <p15:guide id="8" pos="3844">
          <p15:clr>
            <a:srgbClr val="A4A3A4"/>
          </p15:clr>
        </p15:guide>
      </p15:sldGuideLst>
    </p:ext>
    <p:ext uri="{2D200454-40CA-4A62-9FC3-DE9A4176ACB9}">
      <p15:notesGuideLst>
        <p15:guide id="1" orient="horz" pos="2909">
          <p15:clr>
            <a:srgbClr val="A4A3A4"/>
          </p15:clr>
        </p15:guide>
        <p15:guide id="2" pos="218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73" orient="horz"/>
        <p:guide pos="382"/>
        <p:guide pos="7302"/>
        <p:guide pos="709" orient="horz"/>
        <p:guide pos="4198" orient="horz"/>
        <p:guide pos="3840" orient="horz"/>
        <p:guide pos="3994" orient="horz"/>
        <p:guide pos="3844"/>
      </p:guideLst>
    </p:cSldViewPr>
  </p:slideViewPr>
  <p:notesViewPr>
    <p:cSldViewPr snapToGrid="0">
      <p:cViewPr varScale="1">
        <p:scale>
          <a:sx n="100" d="100"/>
          <a:sy n="100" d="100"/>
        </p:scale>
        <p:origin x="0" y="0"/>
      </p:cViewPr>
      <p:guideLst>
        <p:guide pos="2909" orient="horz"/>
        <p:guide pos="2189"/>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InterSemiBold-bold.fntdata"/><Relationship Id="rId42" Type="http://schemas.openxmlformats.org/officeDocument/2006/relationships/font" Target="fonts/InterSemiBold-boldItalic.fntdata"/><Relationship Id="rId41" Type="http://schemas.openxmlformats.org/officeDocument/2006/relationships/font" Target="fonts/InterSemiBold-italic.fntdata"/><Relationship Id="rId44" Type="http://schemas.openxmlformats.org/officeDocument/2006/relationships/font" Target="fonts/InterLight-bold.fntdata"/><Relationship Id="rId43" Type="http://schemas.openxmlformats.org/officeDocument/2006/relationships/font" Target="fonts/InterLight-regular.fntdata"/><Relationship Id="rId46" Type="http://schemas.openxmlformats.org/officeDocument/2006/relationships/font" Target="fonts/InterLight-boldItalic.fntdata"/><Relationship Id="rId45" Type="http://schemas.openxmlformats.org/officeDocument/2006/relationships/font" Target="fonts/InterLigh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QuattrocentoSans-regular.fntdata"/><Relationship Id="rId47" Type="http://schemas.openxmlformats.org/officeDocument/2006/relationships/font" Target="fonts/RobotoSlabBlack-bold.fntdata"/><Relationship Id="rId49" Type="http://schemas.openxmlformats.org/officeDocument/2006/relationships/font" Target="fonts/Quattrocento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boldItalic.fntdata"/><Relationship Id="rId30" Type="http://schemas.openxmlformats.org/officeDocument/2006/relationships/font" Target="fonts/Inter-italic.fntdata"/><Relationship Id="rId33" Type="http://schemas.openxmlformats.org/officeDocument/2006/relationships/font" Target="fonts/RobotoLight-bold.fntdata"/><Relationship Id="rId32" Type="http://schemas.openxmlformats.org/officeDocument/2006/relationships/font" Target="fonts/RobotoLight-regular.fntdata"/><Relationship Id="rId35" Type="http://schemas.openxmlformats.org/officeDocument/2006/relationships/font" Target="fonts/RobotoLight-boldItalic.fntdata"/><Relationship Id="rId34" Type="http://schemas.openxmlformats.org/officeDocument/2006/relationships/font" Target="fonts/RobotoLight-italic.fntdata"/><Relationship Id="rId37" Type="http://schemas.openxmlformats.org/officeDocument/2006/relationships/font" Target="fonts/RobotoSlabMedium-bold.fntdata"/><Relationship Id="rId36" Type="http://schemas.openxmlformats.org/officeDocument/2006/relationships/font" Target="fonts/RobotoSlabMedium-regular.fntdata"/><Relationship Id="rId39" Type="http://schemas.openxmlformats.org/officeDocument/2006/relationships/font" Target="fonts/InterSemiBold-regular.fntdata"/><Relationship Id="rId38" Type="http://schemas.openxmlformats.org/officeDocument/2006/relationships/font" Target="fonts/StintUltraCondensed-regular.fntdata"/><Relationship Id="rId20" Type="http://schemas.openxmlformats.org/officeDocument/2006/relationships/font" Target="fonts/RobotoSlab-regular.fntdata"/><Relationship Id="rId22" Type="http://schemas.openxmlformats.org/officeDocument/2006/relationships/font" Target="fonts/RobotoSlabLight-regular.fntdata"/><Relationship Id="rId21" Type="http://schemas.openxmlformats.org/officeDocument/2006/relationships/font" Target="fonts/RobotoSlab-bold.fntdata"/><Relationship Id="rId24" Type="http://schemas.openxmlformats.org/officeDocument/2006/relationships/font" Target="fonts/RobotoMedium-regular.fntdata"/><Relationship Id="rId23" Type="http://schemas.openxmlformats.org/officeDocument/2006/relationships/font" Target="fonts/RobotoSlabLight-bold.fntdata"/><Relationship Id="rId26" Type="http://schemas.openxmlformats.org/officeDocument/2006/relationships/font" Target="fonts/RobotoMedium-italic.fntdata"/><Relationship Id="rId25" Type="http://schemas.openxmlformats.org/officeDocument/2006/relationships/font" Target="fonts/RobotoMedium-bold.fntdata"/><Relationship Id="rId28" Type="http://schemas.openxmlformats.org/officeDocument/2006/relationships/font" Target="fonts/Inter-regular.fntdata"/><Relationship Id="rId27" Type="http://schemas.openxmlformats.org/officeDocument/2006/relationships/font" Target="fonts/RobotoMedium-boldItalic.fntdata"/><Relationship Id="rId29" Type="http://schemas.openxmlformats.org/officeDocument/2006/relationships/font" Target="fonts/Inter-bold.fntdata"/><Relationship Id="rId51" Type="http://schemas.openxmlformats.org/officeDocument/2006/relationships/font" Target="fonts/QuattrocentoSans-boldItalic.fntdata"/><Relationship Id="rId50" Type="http://schemas.openxmlformats.org/officeDocument/2006/relationships/font" Target="fonts/QuattrocentoSans-italic.fntdata"/><Relationship Id="rId53" Type="http://schemas.openxmlformats.org/officeDocument/2006/relationships/font" Target="fonts/InterMedium-bold.fntdata"/><Relationship Id="rId52" Type="http://schemas.openxmlformats.org/officeDocument/2006/relationships/font" Target="fonts/InterMedium-regular.fntdata"/><Relationship Id="rId11" Type="http://schemas.openxmlformats.org/officeDocument/2006/relationships/slide" Target="slides/slide6.xml"/><Relationship Id="rId55" Type="http://schemas.openxmlformats.org/officeDocument/2006/relationships/font" Target="fonts/InterMedium-boldItalic.fntdata"/><Relationship Id="rId10" Type="http://schemas.openxmlformats.org/officeDocument/2006/relationships/slide" Target="slides/slide5.xml"/><Relationship Id="rId54" Type="http://schemas.openxmlformats.org/officeDocument/2006/relationships/font" Target="fonts/InterMedium-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11699" cy="461804"/>
          </a:xfrm>
          <a:prstGeom prst="rect">
            <a:avLst/>
          </a:prstGeom>
          <a:noFill/>
          <a:ln>
            <a:noFill/>
          </a:ln>
        </p:spPr>
        <p:txBody>
          <a:bodyPr anchorCtr="0" anchor="t" bIns="46225" lIns="92475" spcFirstLastPara="1" rIns="92475" wrap="square" tIns="46225">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36768" y="0"/>
            <a:ext cx="3011699" cy="461804"/>
          </a:xfrm>
          <a:prstGeom prst="rect">
            <a:avLst/>
          </a:prstGeom>
          <a:noFill/>
          <a:ln>
            <a:noFill/>
          </a:ln>
        </p:spPr>
        <p:txBody>
          <a:bodyPr anchorCtr="0" anchor="t" bIns="46225" lIns="92475" spcFirstLastPara="1" rIns="92475" wrap="square" tIns="46225">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93700" y="692150"/>
            <a:ext cx="6162675" cy="34639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95008" y="4387136"/>
            <a:ext cx="5560060" cy="4156234"/>
          </a:xfrm>
          <a:prstGeom prst="rect">
            <a:avLst/>
          </a:prstGeom>
          <a:noFill/>
          <a:ln>
            <a:noFill/>
          </a:ln>
        </p:spPr>
        <p:txBody>
          <a:bodyPr anchorCtr="0" anchor="t" bIns="46225" lIns="92475" spcFirstLastPara="1" rIns="92475" wrap="square" tIns="46225">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772668"/>
            <a:ext cx="3011699" cy="461804"/>
          </a:xfrm>
          <a:prstGeom prst="rect">
            <a:avLst/>
          </a:prstGeom>
          <a:noFill/>
          <a:ln>
            <a:noFill/>
          </a:ln>
        </p:spPr>
        <p:txBody>
          <a:bodyPr anchorCtr="0" anchor="b" bIns="46225" lIns="92475" spcFirstLastPara="1" rIns="92475" wrap="square" tIns="46225">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36768" y="8772668"/>
            <a:ext cx="3011699" cy="461804"/>
          </a:xfrm>
          <a:prstGeom prst="rect">
            <a:avLst/>
          </a:prstGeom>
          <a:noFill/>
          <a:ln>
            <a:noFill/>
          </a:ln>
        </p:spPr>
        <p:txBody>
          <a:bodyPr anchorCtr="0" anchor="b" bIns="46225" lIns="92475" spcFirstLastPara="1" rIns="92475" wrap="square" tIns="46225">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notes"/>
          <p:cNvSpPr/>
          <p:nvPr>
            <p:ph idx="2" type="sldImg"/>
          </p:nvPr>
        </p:nvSpPr>
        <p:spPr>
          <a:xfrm>
            <a:off x="393700" y="692150"/>
            <a:ext cx="6162675" cy="34639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notes"/>
          <p:cNvSpPr txBox="1"/>
          <p:nvPr>
            <p:ph idx="1" type="body"/>
          </p:nvPr>
        </p:nvSpPr>
        <p:spPr>
          <a:xfrm>
            <a:off x="695008" y="4387136"/>
            <a:ext cx="5560060" cy="4156234"/>
          </a:xfrm>
          <a:prstGeom prst="rect">
            <a:avLst/>
          </a:prstGeom>
          <a:noFill/>
          <a:ln>
            <a:noFill/>
          </a:ln>
        </p:spPr>
        <p:txBody>
          <a:bodyPr anchorCtr="0" anchor="t" bIns="46225" lIns="92475" spcFirstLastPara="1" rIns="92475" wrap="square" tIns="46225">
            <a:noAutofit/>
          </a:bodyPr>
          <a:lstStyle/>
          <a:p>
            <a:pPr indent="0" lvl="0" marL="0" rtl="0" algn="l">
              <a:spcBef>
                <a:spcPts val="0"/>
              </a:spcBef>
              <a:spcAft>
                <a:spcPts val="0"/>
              </a:spcAft>
              <a:buSzPts val="1100"/>
              <a:buNone/>
            </a:pPr>
            <a:r>
              <a:rPr lang="en-IN"/>
              <a:t>Ninuri</a:t>
            </a:r>
            <a:endParaRPr/>
          </a:p>
          <a:p>
            <a:pPr indent="0" lvl="0" marL="0" rtl="0" algn="l">
              <a:spcBef>
                <a:spcPts val="0"/>
              </a:spcBef>
              <a:spcAft>
                <a:spcPts val="0"/>
              </a:spcAft>
              <a:buClr>
                <a:schemeClr val="dk1"/>
              </a:buClr>
              <a:buSzPts val="1100"/>
              <a:buFont typeface="Arial"/>
              <a:buNone/>
            </a:pPr>
            <a:r>
              <a:rPr lang="en-IN"/>
              <a:t>1. Problem statement (general &amp; subproblem) - 2 sentences</a:t>
            </a:r>
            <a:endParaRPr/>
          </a:p>
          <a:p>
            <a:pPr indent="0" lvl="0" marL="0" rtl="0" algn="l">
              <a:spcBef>
                <a:spcPts val="0"/>
              </a:spcBef>
              <a:spcAft>
                <a:spcPts val="0"/>
              </a:spcAft>
              <a:buClr>
                <a:schemeClr val="dk1"/>
              </a:buClr>
              <a:buSzPts val="1100"/>
              <a:buFont typeface="Arial"/>
              <a:buNone/>
            </a:pPr>
            <a:r>
              <a:rPr lang="en-IN"/>
              <a:t>2. PM tool -  why you need to manage - 2-3 sentences</a:t>
            </a:r>
            <a:endParaRPr/>
          </a:p>
          <a:p>
            <a:pPr indent="0" lvl="0" marL="0" rtl="0" algn="l">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en-IN"/>
              <a:t>Tash</a:t>
            </a:r>
            <a:endParaRPr/>
          </a:p>
          <a:p>
            <a:pPr indent="0" lvl="0" marL="0" rtl="0" algn="l">
              <a:spcBef>
                <a:spcPts val="0"/>
              </a:spcBef>
              <a:spcAft>
                <a:spcPts val="0"/>
              </a:spcAft>
              <a:buClr>
                <a:schemeClr val="dk1"/>
              </a:buClr>
              <a:buSzPts val="1100"/>
              <a:buFont typeface="Arial"/>
              <a:buNone/>
            </a:pPr>
            <a:r>
              <a:rPr lang="en-IN"/>
              <a:t>3. How did we come up with the data requirements:</a:t>
            </a:r>
            <a:endParaRPr/>
          </a:p>
          <a:p>
            <a:pPr indent="0" lvl="0" marL="0" rtl="0" algn="l">
              <a:spcBef>
                <a:spcPts val="0"/>
              </a:spcBef>
              <a:spcAft>
                <a:spcPts val="0"/>
              </a:spcAft>
              <a:buClr>
                <a:schemeClr val="dk1"/>
              </a:buClr>
              <a:buSzPts val="1100"/>
              <a:buFont typeface="Arial"/>
              <a:buNone/>
            </a:pPr>
            <a:r>
              <a:rPr lang="en-IN"/>
              <a:t>    - you did user stories</a:t>
            </a:r>
            <a:endParaRPr/>
          </a:p>
          <a:p>
            <a:pPr indent="0" lvl="0" marL="0" rtl="0" algn="l">
              <a:spcBef>
                <a:spcPts val="0"/>
              </a:spcBef>
              <a:spcAft>
                <a:spcPts val="0"/>
              </a:spcAft>
              <a:buClr>
                <a:schemeClr val="dk1"/>
              </a:buClr>
              <a:buSzPts val="1100"/>
              <a:buFont typeface="Arial"/>
              <a:buNone/>
            </a:pPr>
            <a:r>
              <a:rPr b="1" lang="en-IN"/>
              <a:t>    - you talk to mentor &amp; ai team to solidify requirements -&gt; agile </a:t>
            </a:r>
            <a:endParaRPr b="1"/>
          </a:p>
          <a:p>
            <a:pPr indent="0" lvl="0" marL="0" rtl="0" algn="l">
              <a:spcBef>
                <a:spcPts val="0"/>
              </a:spcBef>
              <a:spcAft>
                <a:spcPts val="0"/>
              </a:spcAft>
              <a:buClr>
                <a:schemeClr val="dk1"/>
              </a:buClr>
              <a:buSzPts val="1100"/>
              <a:buFont typeface="Arial"/>
              <a:buNone/>
            </a:pPr>
            <a:r>
              <a:rPr lang="en-IN"/>
              <a:t>    - research the insurance industry</a:t>
            </a:r>
            <a:endParaRPr/>
          </a:p>
          <a:p>
            <a:pPr indent="0" lvl="0" marL="0" rtl="0" algn="l">
              <a:spcBef>
                <a:spcPts val="0"/>
              </a:spcBef>
              <a:spcAft>
                <a:spcPts val="0"/>
              </a:spcAft>
              <a:buClr>
                <a:schemeClr val="dk1"/>
              </a:buClr>
              <a:buSzPts val="1100"/>
              <a:buFont typeface="Arial"/>
              <a:buNone/>
            </a:pPr>
            <a:r>
              <a:rPr lang="en-IN"/>
              <a:t>    -&gt; you came up with the requirements for the data (PII deleted, fraud col,..)</a:t>
            </a:r>
            <a:endParaRPr/>
          </a:p>
          <a:p>
            <a:pPr indent="0" lvl="0" marL="0" rtl="0" algn="l">
              <a:spcBef>
                <a:spcPts val="0"/>
              </a:spcBef>
              <a:spcAft>
                <a:spcPts val="0"/>
              </a:spcAft>
              <a:buClr>
                <a:schemeClr val="dk1"/>
              </a:buClr>
              <a:buSzPts val="1100"/>
              <a:buFont typeface="Arial"/>
              <a:buNone/>
            </a:pPr>
            <a:r>
              <a:rPr lang="en-IN"/>
              <a:t>    -&gt; why kaggle (the biggest one)</a:t>
            </a:r>
            <a:endParaRPr/>
          </a:p>
          <a:p>
            <a:pPr indent="0" lvl="0" marL="0" rtl="0" algn="l">
              <a:spcBef>
                <a:spcPts val="0"/>
              </a:spcBef>
              <a:spcAft>
                <a:spcPts val="0"/>
              </a:spcAft>
              <a:buClr>
                <a:schemeClr val="dk1"/>
              </a:buClr>
              <a:buSzPts val="1100"/>
              <a:buFont typeface="Arial"/>
              <a:buNone/>
            </a:pPr>
            <a:r>
              <a:rPr lang="en-IN"/>
              <a:t>    -&gt; we look through over /aprox 100  datasets and only 3 sources (why these one → Meet’s requirements)</a:t>
            </a:r>
            <a:endParaRPr/>
          </a:p>
          <a:p>
            <a:pPr indent="0" lvl="0" marL="0" rtl="0" algn="l">
              <a:spcBef>
                <a:spcPts val="0"/>
              </a:spcBef>
              <a:spcAft>
                <a:spcPts val="0"/>
              </a:spcAft>
              <a:buClr>
                <a:schemeClr val="dk1"/>
              </a:buClr>
              <a:buSzPts val="1100"/>
              <a:buFont typeface="Arial"/>
              <a:buNone/>
            </a:pPr>
            <a:r>
              <a:rPr lang="en-IN"/>
              <a:t>    -&gt; Label column ? GPT fraud or no fraud explain better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IN"/>
              <a:t>Alan</a:t>
            </a:r>
            <a:endParaRPr/>
          </a:p>
          <a:p>
            <a:pPr indent="0" lvl="0" marL="0" rtl="0" algn="l">
              <a:spcBef>
                <a:spcPts val="0"/>
              </a:spcBef>
              <a:spcAft>
                <a:spcPts val="0"/>
              </a:spcAft>
              <a:buClr>
                <a:schemeClr val="dk1"/>
              </a:buClr>
              <a:buSzPts val="1100"/>
              <a:buFont typeface="Arial"/>
              <a:buNone/>
            </a:pPr>
            <a:r>
              <a:rPr lang="en-IN"/>
              <a:t>4. solutions design</a:t>
            </a:r>
            <a:endParaRPr/>
          </a:p>
          <a:p>
            <a:pPr indent="0" lvl="0" marL="0" rtl="0" algn="l">
              <a:spcBef>
                <a:spcPts val="0"/>
              </a:spcBef>
              <a:spcAft>
                <a:spcPts val="0"/>
              </a:spcAft>
              <a:buClr>
                <a:schemeClr val="dk1"/>
              </a:buClr>
              <a:buSzPts val="1100"/>
              <a:buFont typeface="Arial"/>
              <a:buNone/>
            </a:pPr>
            <a:r>
              <a:rPr lang="en-IN"/>
              <a:t>    - what is the </a:t>
            </a:r>
            <a:r>
              <a:rPr lang="en-IN"/>
              <a:t>infrastructure</a:t>
            </a:r>
            <a:r>
              <a:rPr lang="en-IN"/>
              <a:t> on azure (what is the logical reasoning behind it) -&gt; the steps</a:t>
            </a:r>
            <a:endParaRPr/>
          </a:p>
          <a:p>
            <a:pPr indent="0" lvl="0" marL="0" rtl="0" algn="l">
              <a:spcBef>
                <a:spcPts val="0"/>
              </a:spcBef>
              <a:spcAft>
                <a:spcPts val="0"/>
              </a:spcAft>
              <a:buClr>
                <a:schemeClr val="dk1"/>
              </a:buClr>
              <a:buSzPts val="1100"/>
              <a:buFont typeface="Arial"/>
              <a:buNone/>
            </a:pPr>
            <a:r>
              <a:rPr lang="en-IN"/>
              <a:t>    - the steps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IN"/>
              <a:t>Adam</a:t>
            </a:r>
            <a:endParaRPr/>
          </a:p>
          <a:p>
            <a:pPr indent="0" lvl="0" marL="0" rtl="0" algn="l">
              <a:spcBef>
                <a:spcPts val="0"/>
              </a:spcBef>
              <a:spcAft>
                <a:spcPts val="0"/>
              </a:spcAft>
              <a:buClr>
                <a:schemeClr val="dk1"/>
              </a:buClr>
              <a:buSzPts val="1100"/>
              <a:buFont typeface="Arial"/>
              <a:buNone/>
            </a:pPr>
            <a:r>
              <a:rPr lang="en-IN"/>
              <a:t>5. cleaning - what method &amp; why</a:t>
            </a:r>
            <a:endParaRPr/>
          </a:p>
          <a:p>
            <a:pPr indent="0" lvl="0" marL="0" rtl="0" algn="l">
              <a:spcBef>
                <a:spcPts val="0"/>
              </a:spcBef>
              <a:spcAft>
                <a:spcPts val="0"/>
              </a:spcAft>
              <a:buClr>
                <a:schemeClr val="dk1"/>
              </a:buClr>
              <a:buSzPts val="1100"/>
              <a:buFont typeface="Arial"/>
              <a:buNone/>
            </a:pPr>
            <a:r>
              <a:rPr lang="en-IN"/>
              <a:t>6. enriching - what method &amp; why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IN"/>
              <a:t>Noor</a:t>
            </a:r>
            <a:endParaRPr/>
          </a:p>
          <a:p>
            <a:pPr indent="0" lvl="0" marL="0" rtl="0" algn="l">
              <a:spcBef>
                <a:spcPts val="0"/>
              </a:spcBef>
              <a:spcAft>
                <a:spcPts val="0"/>
              </a:spcAft>
              <a:buClr>
                <a:schemeClr val="dk1"/>
              </a:buClr>
              <a:buSzPts val="1100"/>
              <a:buFont typeface="Arial"/>
              <a:buNone/>
            </a:pPr>
            <a:r>
              <a:rPr lang="en-IN"/>
              <a:t>7. synthesising</a:t>
            </a:r>
            <a:endParaRPr/>
          </a:p>
          <a:p>
            <a:pPr indent="0" lvl="0" marL="0" rtl="0" algn="l">
              <a:spcBef>
                <a:spcPts val="0"/>
              </a:spcBef>
              <a:spcAft>
                <a:spcPts val="0"/>
              </a:spcAft>
              <a:buClr>
                <a:schemeClr val="dk1"/>
              </a:buClr>
              <a:buSzPts val="1100"/>
              <a:buFont typeface="Arial"/>
              <a:buNone/>
            </a:pPr>
            <a:r>
              <a:rPr lang="en-IN"/>
              <a:t>8. merging</a:t>
            </a:r>
            <a:endParaRPr/>
          </a:p>
          <a:p>
            <a:pPr indent="0" lvl="0" marL="0" rtl="0" algn="l">
              <a:spcBef>
                <a:spcPts val="0"/>
              </a:spcBef>
              <a:spcAft>
                <a:spcPts val="0"/>
              </a:spcAft>
              <a:buClr>
                <a:schemeClr val="dk1"/>
              </a:buClr>
              <a:buSzPts val="1100"/>
              <a:buFont typeface="Arial"/>
              <a:buNone/>
            </a:pPr>
            <a:r>
              <a:rPr lang="en-IN"/>
              <a:t>9. what is the final dataset (the diagram of the dataset is here!)</a:t>
            </a:r>
            <a:endParaRPr/>
          </a:p>
          <a:p>
            <a:pPr indent="0" lvl="0" marL="0" rtl="0" algn="l">
              <a:spcBef>
                <a:spcPts val="0"/>
              </a:spcBef>
              <a:spcAft>
                <a:spcPts val="0"/>
              </a:spcAft>
              <a:buClr>
                <a:schemeClr val="dk1"/>
              </a:buClr>
              <a:buSzPts val="1100"/>
              <a:buFont typeface="Arial"/>
              <a:buNone/>
            </a:pPr>
            <a:r>
              <a:rPr lang="en-IN"/>
              <a:t>10. live demo of what the data look like</a:t>
            </a:r>
            <a:endParaRPr/>
          </a:p>
          <a:p>
            <a:pPr indent="0" lvl="0" marL="0" rtl="0" algn="l">
              <a:spcBef>
                <a:spcPts val="0"/>
              </a:spcBef>
              <a:spcAft>
                <a:spcPts val="0"/>
              </a:spcAft>
              <a:buSzPts val="1100"/>
              <a:buNone/>
            </a:pPr>
            <a:r>
              <a:t/>
            </a:r>
            <a:endParaRPr/>
          </a:p>
          <a:p>
            <a:pPr indent="0" lvl="0" marL="0" rtl="0" algn="l">
              <a:spcBef>
                <a:spcPts val="0"/>
              </a:spcBef>
              <a:spcAft>
                <a:spcPts val="0"/>
              </a:spcAft>
              <a:buSzPts val="1100"/>
              <a:buNone/>
            </a:pPr>
            <a:r>
              <a:rPr lang="en-IN"/>
              <a:t>Ninuri - possibly</a:t>
            </a:r>
            <a:endParaRPr/>
          </a:p>
          <a:p>
            <a:pPr indent="0" lvl="0" marL="0" rtl="0" algn="l">
              <a:spcBef>
                <a:spcPts val="0"/>
              </a:spcBef>
              <a:spcAft>
                <a:spcPts val="0"/>
              </a:spcAft>
              <a:buSzPts val="1100"/>
              <a:buNone/>
            </a:pPr>
            <a:r>
              <a:rPr lang="en-IN"/>
              <a:t>11. lesson learned (possibly if we havent done enough)</a:t>
            </a:r>
            <a:endParaRPr/>
          </a:p>
          <a:p>
            <a:pPr indent="0" lvl="0" marL="0" rtl="0" algn="l">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en-IN"/>
              <a:t>Alan</a:t>
            </a:r>
            <a:endParaRPr/>
          </a:p>
          <a:p>
            <a:pPr indent="0" lvl="0" marL="0" rtl="0" algn="l">
              <a:spcBef>
                <a:spcPts val="0"/>
              </a:spcBef>
              <a:spcAft>
                <a:spcPts val="0"/>
              </a:spcAft>
              <a:buClr>
                <a:schemeClr val="dk1"/>
              </a:buClr>
              <a:buSzPts val="1100"/>
              <a:buFont typeface="Arial"/>
              <a:buNone/>
            </a:pPr>
            <a:r>
              <a:rPr lang="en-IN"/>
              <a:t>12. plan for next half</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10" name="Google Shape;210;p1:notes"/>
          <p:cNvSpPr txBox="1"/>
          <p:nvPr>
            <p:ph idx="3" type="hdr"/>
          </p:nvPr>
        </p:nvSpPr>
        <p:spPr>
          <a:xfrm>
            <a:off x="0" y="0"/>
            <a:ext cx="3011699" cy="461804"/>
          </a:xfrm>
          <a:prstGeom prst="rect">
            <a:avLst/>
          </a:prstGeom>
          <a:noFill/>
          <a:ln>
            <a:noFill/>
          </a:ln>
        </p:spPr>
        <p:txBody>
          <a:bodyPr anchorCtr="0" anchor="t" bIns="46225" lIns="92475" spcFirstLastPara="1" rIns="92475" wrap="square" tIns="46225">
            <a:noAutofit/>
          </a:bodyPr>
          <a:lstStyle/>
          <a:p>
            <a:pPr indent="0" lvl="0" marL="0" rtl="0" algn="l">
              <a:spcBef>
                <a:spcPts val="0"/>
              </a:spcBef>
              <a:spcAft>
                <a:spcPts val="0"/>
              </a:spcAft>
              <a:buNone/>
            </a:pPr>
            <a:r>
              <a:t/>
            </a:r>
            <a:endParaRPr/>
          </a:p>
        </p:txBody>
      </p:sp>
      <p:sp>
        <p:nvSpPr>
          <p:cNvPr id="211" name="Google Shape;211;p1:notes"/>
          <p:cNvSpPr txBox="1"/>
          <p:nvPr>
            <p:ph idx="11" type="ftr"/>
          </p:nvPr>
        </p:nvSpPr>
        <p:spPr>
          <a:xfrm>
            <a:off x="0" y="8772668"/>
            <a:ext cx="3011699" cy="461804"/>
          </a:xfrm>
          <a:prstGeom prst="rect">
            <a:avLst/>
          </a:prstGeom>
          <a:noFill/>
          <a:ln>
            <a:noFill/>
          </a:ln>
        </p:spPr>
        <p:txBody>
          <a:bodyPr anchorCtr="0" anchor="b" bIns="46225" lIns="92475" spcFirstLastPara="1" rIns="92475" wrap="square" tIns="46225">
            <a:noAutofit/>
          </a:bodyPr>
          <a:lstStyle/>
          <a:p>
            <a:pPr indent="0" lvl="0" marL="0" rtl="0" algn="l">
              <a:spcBef>
                <a:spcPts val="0"/>
              </a:spcBef>
              <a:spcAft>
                <a:spcPts val="0"/>
              </a:spcAft>
              <a:buNone/>
            </a:pPr>
            <a:r>
              <a:rPr lang="en-IN" sz="400">
                <a:solidFill>
                  <a:srgbClr val="000000"/>
                </a:solidFill>
                <a:latin typeface="Quattrocento Sans"/>
                <a:ea typeface="Quattrocento Sans"/>
                <a:cs typeface="Quattrocento Sans"/>
                <a:sym typeface="Quattrocento Sans"/>
              </a:rPr>
              <a:t>© Microsoft Corporation. All rights reserved. MICROSOFT MAKES NO WARRANTIES, EXPRESS, IMPLIED OR STATUTORY, AS TO THE INFORMATION IN THIS PRESENTATION.</a:t>
            </a:r>
            <a:endParaRPr/>
          </a:p>
        </p:txBody>
      </p:sp>
      <p:sp>
        <p:nvSpPr>
          <p:cNvPr id="212" name="Google Shape;212;p1:notes"/>
          <p:cNvSpPr txBox="1"/>
          <p:nvPr>
            <p:ph idx="10" type="dt"/>
          </p:nvPr>
        </p:nvSpPr>
        <p:spPr>
          <a:xfrm>
            <a:off x="3936768" y="0"/>
            <a:ext cx="3011699" cy="461804"/>
          </a:xfrm>
          <a:prstGeom prst="rect">
            <a:avLst/>
          </a:prstGeom>
          <a:noFill/>
          <a:ln>
            <a:noFill/>
          </a:ln>
        </p:spPr>
        <p:txBody>
          <a:bodyPr anchorCtr="0" anchor="t" bIns="46225" lIns="92475" spcFirstLastPara="1" rIns="92475" wrap="square" tIns="46225">
            <a:noAutofit/>
          </a:bodyPr>
          <a:lstStyle/>
          <a:p>
            <a:pPr indent="0" lvl="0" marL="0" rtl="0" algn="r">
              <a:spcBef>
                <a:spcPts val="0"/>
              </a:spcBef>
              <a:spcAft>
                <a:spcPts val="0"/>
              </a:spcAft>
              <a:buNone/>
            </a:pPr>
            <a:r>
              <a:rPr lang="en-IN"/>
              <a:t>8/12/2024 1:36 AM</a:t>
            </a:r>
            <a:endParaRPr/>
          </a:p>
        </p:txBody>
      </p:sp>
      <p:sp>
        <p:nvSpPr>
          <p:cNvPr id="213" name="Google Shape;213;p1:notes"/>
          <p:cNvSpPr txBox="1"/>
          <p:nvPr>
            <p:ph idx="12" type="sldNum"/>
          </p:nvPr>
        </p:nvSpPr>
        <p:spPr>
          <a:xfrm>
            <a:off x="3936768" y="8772668"/>
            <a:ext cx="3011699" cy="461804"/>
          </a:xfrm>
          <a:prstGeom prst="rect">
            <a:avLst/>
          </a:prstGeom>
          <a:noFill/>
          <a:ln>
            <a:noFill/>
          </a:ln>
        </p:spPr>
        <p:txBody>
          <a:bodyPr anchorCtr="0" anchor="b" bIns="46225" lIns="92475" spcFirstLastPara="1" rIns="92475" wrap="square" tIns="46225">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f8399a1503_4_11: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lnSpc>
                <a:spcPct val="115000"/>
              </a:lnSpc>
              <a:spcBef>
                <a:spcPts val="0"/>
              </a:spcBef>
              <a:spcAft>
                <a:spcPts val="0"/>
              </a:spcAft>
              <a:buClr>
                <a:schemeClr val="dk1"/>
              </a:buClr>
              <a:buSzPts val="1100"/>
              <a:buFont typeface="Arial"/>
              <a:buNone/>
            </a:pPr>
            <a:r>
              <a:rPr b="1" lang="en-IN" u="sng">
                <a:latin typeface="Roboto Slab"/>
                <a:ea typeface="Roboto Slab"/>
                <a:cs typeface="Roboto Slab"/>
                <a:sym typeface="Roboto Slab"/>
              </a:rPr>
              <a:t>Synthesising - Noor</a:t>
            </a:r>
            <a:endParaRPr b="1" u="sng">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b="1" u="sng">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We used 2 data synthesising methods to generate a total of 8000 rows which is about 38% of the total dataset. These rows were split evenly between 2 data generation methods, each with their own unique approach.</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Method 1 generated 4000 rows using remapping and mathematical sampling. This works by remapping the existing data and then applying mathematical sampling techniques to generate new rows which fit to the structure of the original data. It preserves the authenticity of the fraud column by ensuring it remains untouched by the remapping process. Method 1 also allows for quick and efficient data generation and is ideal when needing to generate data quickly with minimal resources. It has a low computational cost.</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Now onto method, Method 2 which also generated 4000 rows but using CTGAN, a more advanced approach. CTGAN is a sophisticated machine learning method based on neural networks. It learns the underlying patterns and complex relationships in the data. A key strength of this method is its ability to capture intricate relationships between variables – particularly the fraud column – making it an ideal method for accurate and high-quality data generation. CTGAN is best suited for larger datasets handling complex data structures where it is critical to ensure realism i.e. generated data which can replicate the real-world patterns.</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spcBef>
                <a:spcPts val="0"/>
              </a:spcBef>
              <a:spcAft>
                <a:spcPts val="0"/>
              </a:spcAft>
              <a:buNone/>
            </a:pPr>
            <a:r>
              <a:t/>
            </a:r>
            <a:endParaRPr/>
          </a:p>
        </p:txBody>
      </p:sp>
      <p:sp>
        <p:nvSpPr>
          <p:cNvPr id="301" name="Google Shape;301;g2f8399a1503_4_11: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8b1103da16_1_24: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lnSpc>
                <a:spcPct val="115000"/>
              </a:lnSpc>
              <a:spcBef>
                <a:spcPts val="0"/>
              </a:spcBef>
              <a:spcAft>
                <a:spcPts val="0"/>
              </a:spcAft>
              <a:buClr>
                <a:schemeClr val="dk1"/>
              </a:buClr>
              <a:buSzPts val="1100"/>
              <a:buFont typeface="Arial"/>
              <a:buNone/>
            </a:pPr>
            <a:r>
              <a:rPr b="1" lang="en-IN" u="sng">
                <a:latin typeface="Roboto Slab"/>
                <a:ea typeface="Roboto Slab"/>
                <a:cs typeface="Roboto Slab"/>
                <a:sym typeface="Roboto Slab"/>
              </a:rPr>
              <a:t>Data Merging - Noor</a:t>
            </a:r>
            <a:endParaRPr b="1" u="sng">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On the right, is a diagram of our merged dataset. During the merging process, we combined three (cleaned and enriched) original datasets and two synthetic datasets, resulting in a final dataset of over 20,000 rows, or more precisely, 20,877 rows.</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This includes 1,000 rows from Dataset 1, about 1,500 rows from Dataset 2, about 10,00 rows from Dataset 3, and 4,000 rows each from the two synthetic datasets.</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To maintain consistency and have a form of identifier, we assigned a unique index for each row. Each row also has a fraud label which is a numerical boolean, with 1 representing fraud and 0 representing not fraud. This fraud label is crucial for ML &amp; AI training &amp; testing. The merged dataset is now ready for the AI team to begin their model training.</a:t>
            </a:r>
            <a:endParaRPr>
              <a:latin typeface="Roboto Slab"/>
              <a:ea typeface="Roboto Slab"/>
              <a:cs typeface="Roboto Slab"/>
              <a:sym typeface="Roboto Slab"/>
            </a:endParaRPr>
          </a:p>
          <a:p>
            <a:pPr indent="0" lvl="0" marL="0" rtl="0" algn="l">
              <a:lnSpc>
                <a:spcPct val="115000"/>
              </a:lnSpc>
              <a:spcBef>
                <a:spcPts val="0"/>
              </a:spcBef>
              <a:spcAft>
                <a:spcPts val="0"/>
              </a:spcAft>
              <a:buNone/>
            </a:pPr>
            <a:r>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spcBef>
                <a:spcPts val="0"/>
              </a:spcBef>
              <a:spcAft>
                <a:spcPts val="0"/>
              </a:spcAft>
              <a:buNone/>
            </a:pPr>
            <a:r>
              <a:t/>
            </a:r>
            <a:endParaRPr/>
          </a:p>
        </p:txBody>
      </p:sp>
      <p:sp>
        <p:nvSpPr>
          <p:cNvPr id="313" name="Google Shape;313;g28b1103da16_1_24: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8b1103da16_1_38: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lnSpc>
                <a:spcPct val="115000"/>
              </a:lnSpc>
              <a:spcBef>
                <a:spcPts val="0"/>
              </a:spcBef>
              <a:spcAft>
                <a:spcPts val="0"/>
              </a:spcAft>
              <a:buClr>
                <a:schemeClr val="dk1"/>
              </a:buClr>
              <a:buSzPts val="1100"/>
              <a:buFont typeface="Arial"/>
              <a:buNone/>
            </a:pPr>
            <a:r>
              <a:rPr b="1" lang="en-IN" u="sng">
                <a:latin typeface="Roboto Slab"/>
                <a:ea typeface="Roboto Slab"/>
                <a:cs typeface="Roboto Slab"/>
                <a:sym typeface="Roboto Slab"/>
              </a:rPr>
              <a:t>Live Demo - Noor</a:t>
            </a:r>
            <a:endParaRPr b="1" u="sng">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Now let’s perform a live demo of the data merger. This is our python script to load and merge our datasets.</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Clicking run and we see it finished in less than a second. Now let’s open this resulting output file.</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We can see it’s a large tabular database. </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Some key features of this resulting dataset are:</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It has about 20,800 rows and each of those rows has an index, which is like an identifier</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rPr lang="en-IN">
                <a:latin typeface="Roboto Slab"/>
                <a:ea typeface="Roboto Slab"/>
                <a:cs typeface="Roboto Slab"/>
                <a:sym typeface="Roboto Slab"/>
              </a:rPr>
              <a:t>Each row also contains a fraud column, 1 means it's fraudulent and 0 means not fraudulent. This is crucial for the AI to train and learn about fraudulent claims.</a:t>
            </a:r>
            <a:endParaRPr>
              <a:latin typeface="Roboto Slab"/>
              <a:ea typeface="Roboto Slab"/>
              <a:cs typeface="Roboto Slab"/>
              <a:sym typeface="Roboto Slab"/>
            </a:endParaRPr>
          </a:p>
          <a:p>
            <a:pPr indent="0" lvl="0" marL="0" rtl="0" algn="l">
              <a:lnSpc>
                <a:spcPct val="115000"/>
              </a:lnSpc>
              <a:spcBef>
                <a:spcPts val="0"/>
              </a:spcBef>
              <a:spcAft>
                <a:spcPts val="0"/>
              </a:spcAft>
              <a:buClr>
                <a:schemeClr val="dk1"/>
              </a:buClr>
              <a:buSzPts val="1100"/>
              <a:buFont typeface="Arial"/>
              <a:buNone/>
            </a:pPr>
            <a:r>
              <a:t/>
            </a:r>
            <a:endParaRPr>
              <a:latin typeface="Roboto Slab"/>
              <a:ea typeface="Roboto Slab"/>
              <a:cs typeface="Roboto Slab"/>
              <a:sym typeface="Roboto Slab"/>
            </a:endParaRPr>
          </a:p>
          <a:p>
            <a:pPr indent="0" lvl="0" marL="0" rtl="0" algn="l">
              <a:spcBef>
                <a:spcPts val="0"/>
              </a:spcBef>
              <a:spcAft>
                <a:spcPts val="0"/>
              </a:spcAft>
              <a:buNone/>
            </a:pPr>
            <a:r>
              <a:t/>
            </a:r>
            <a:endParaRPr>
              <a:latin typeface="Roboto Slab"/>
              <a:ea typeface="Roboto Slab"/>
              <a:cs typeface="Roboto Slab"/>
              <a:sym typeface="Roboto Slab"/>
            </a:endParaRPr>
          </a:p>
        </p:txBody>
      </p:sp>
      <p:sp>
        <p:nvSpPr>
          <p:cNvPr id="322" name="Google Shape;322;g28b1103da16_1_38: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f850fa5872_0_1: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Clr>
                <a:schemeClr val="dk1"/>
              </a:buClr>
              <a:buSzPts val="1100"/>
              <a:buFont typeface="Arial"/>
              <a:buNone/>
            </a:pPr>
            <a:r>
              <a:rPr b="1" lang="en-IN"/>
              <a:t>As we look into the future, there are 2 critical objectives that will take our solution to the next level. First, we're going to refine the pipeline even further, by testing more techniques at every step in the transformation pipeline to ensure our data is clean, accurate and ready for action.</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But that's only half the story. Our second focus is to deploy this entire pipeline on Azure.</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For this design, we're implementing a medallion architecture for our DATA LAKE, which abstracts our data into 3 layers</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We start by ingesting raw data into the Bronze layer, which acts as our main reference point.</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For each step in the transformation pipeline, we temporarily store the data in the silve layer, or as we call it, a staging silo.</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Once the data is fully processed, it moves to the gold layer, where it is ready for use. And all the scripts we've developed will be hosted on Azure Functions, which offers great scalability at minimal cost and management effort.</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One of the first step we have taken is to define the infrastructure on Azure, using Terraform.</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Traditionally, setting things up on Azure involves numerous options &amp; configuations which is prone to human error.</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Clr>
                <a:schemeClr val="dk1"/>
              </a:buClr>
              <a:buSzPts val="1100"/>
              <a:buFont typeface="Arial"/>
              <a:buNone/>
            </a:pPr>
            <a:r>
              <a:rPr b="1" lang="en-IN"/>
              <a:t>By using IaC, your technical team will have a clearer understanding of the infrastructure, making it easier to recreate and manage the pipeline.</a:t>
            </a:r>
            <a:endParaRPr b="1"/>
          </a:p>
          <a:p>
            <a:pPr indent="0" lvl="0" marL="0" rtl="0" algn="l">
              <a:spcBef>
                <a:spcPts val="0"/>
              </a:spcBef>
              <a:spcAft>
                <a:spcPts val="0"/>
              </a:spcAft>
              <a:buNone/>
            </a:pPr>
            <a:r>
              <a:t/>
            </a:r>
            <a:endParaRPr b="1"/>
          </a:p>
        </p:txBody>
      </p:sp>
      <p:sp>
        <p:nvSpPr>
          <p:cNvPr id="333" name="Google Shape;333;g2f850fa5872_0_1: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3:notes"/>
          <p:cNvSpPr txBox="1"/>
          <p:nvPr>
            <p:ph idx="1" type="body"/>
          </p:nvPr>
        </p:nvSpPr>
        <p:spPr>
          <a:xfrm>
            <a:off x="695008" y="4387136"/>
            <a:ext cx="5560060" cy="4156234"/>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IN"/>
              <a:t>Here's the bottom line: we've built a pipeline prototype that works well on a small scale locally. Now, by refining the process and deploying it on Azure, we hope to build a solution that will bring real and lasting values to you. And that concludes our presentation, please ask your questions!</a:t>
            </a:r>
            <a:endParaRPr/>
          </a:p>
          <a:p>
            <a:pPr indent="0" lvl="0" marL="0" rtl="0" algn="l">
              <a:spcBef>
                <a:spcPts val="0"/>
              </a:spcBef>
              <a:spcAft>
                <a:spcPts val="0"/>
              </a:spcAft>
              <a:buNone/>
            </a:pPr>
            <a:r>
              <a:t/>
            </a:r>
            <a:endParaRPr/>
          </a:p>
        </p:txBody>
      </p:sp>
      <p:sp>
        <p:nvSpPr>
          <p:cNvPr id="340" name="Google Shape;340;p13:notes"/>
          <p:cNvSpPr/>
          <p:nvPr>
            <p:ph idx="2" type="sldImg"/>
          </p:nvPr>
        </p:nvSpPr>
        <p:spPr>
          <a:xfrm>
            <a:off x="393700" y="692150"/>
            <a:ext cx="6162675" cy="34639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f213b0df81_0_5:notes"/>
          <p:cNvSpPr txBox="1"/>
          <p:nvPr>
            <p:ph idx="1" type="body"/>
          </p:nvPr>
        </p:nvSpPr>
        <p:spPr>
          <a:xfrm>
            <a:off x="695008" y="4387136"/>
            <a:ext cx="5560200" cy="41562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None/>
            </a:pPr>
            <a:r>
              <a:rPr lang="en-IN"/>
              <a:t>Problem -&gt; solution -&gt; lessons (agile method) -&gt; plan (migrate azure + refining pipeline)</a:t>
            </a:r>
            <a:endParaRPr/>
          </a:p>
        </p:txBody>
      </p:sp>
      <p:sp>
        <p:nvSpPr>
          <p:cNvPr id="220" name="Google Shape;220;g2f213b0df81_0_5:notes"/>
          <p:cNvSpPr/>
          <p:nvPr>
            <p:ph idx="2" type="sldImg"/>
          </p:nvPr>
        </p:nvSpPr>
        <p:spPr>
          <a:xfrm>
            <a:off x="393700" y="692150"/>
            <a:ext cx="6162600" cy="3463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f8399a1503_4_20: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lnSpc>
                <a:spcPct val="115000"/>
              </a:lnSpc>
              <a:spcBef>
                <a:spcPts val="0"/>
              </a:spcBef>
              <a:spcAft>
                <a:spcPts val="0"/>
              </a:spcAft>
              <a:buClr>
                <a:schemeClr val="dk1"/>
              </a:buClr>
              <a:buSzPts val="1100"/>
              <a:buFont typeface="Arial"/>
              <a:buNone/>
            </a:pPr>
            <a:r>
              <a:rPr lang="en-IN" sz="1100"/>
              <a:t>The main problem is that the current fraud detection process at NRMA needs to be simplified and uplifted through the use of GenAI. Ultimately an end-to-end GenAI solution has to be built that allows the Claims Officer to examine automobile claim reports through a user interface.</a:t>
            </a:r>
            <a:endParaRPr sz="1100"/>
          </a:p>
          <a:p>
            <a:pPr indent="0" lvl="0" marL="0" rtl="0" algn="l">
              <a:lnSpc>
                <a:spcPct val="115000"/>
              </a:lnSpc>
              <a:spcBef>
                <a:spcPts val="0"/>
              </a:spcBef>
              <a:spcAft>
                <a:spcPts val="0"/>
              </a:spcAft>
              <a:buClr>
                <a:schemeClr val="dk1"/>
              </a:buClr>
              <a:buSzPts val="1100"/>
              <a:buFont typeface="Arial"/>
              <a:buNone/>
            </a:pPr>
            <a:r>
              <a:rPr lang="en-IN" sz="1100"/>
              <a:t>Data Team Problem</a:t>
            </a:r>
            <a:endParaRPr sz="1100"/>
          </a:p>
          <a:p>
            <a:pPr indent="0" lvl="0" marL="0" rtl="0" algn="l">
              <a:lnSpc>
                <a:spcPct val="115000"/>
              </a:lnSpc>
              <a:spcBef>
                <a:spcPts val="0"/>
              </a:spcBef>
              <a:spcAft>
                <a:spcPts val="0"/>
              </a:spcAft>
              <a:buClr>
                <a:schemeClr val="dk1"/>
              </a:buClr>
              <a:buSzPts val="1100"/>
              <a:buFont typeface="Arial"/>
              <a:buNone/>
            </a:pPr>
            <a:r>
              <a:rPr lang="en-IN" sz="1100"/>
              <a:t>As the data team our main task at hand is to create a high quality dataset of 20,000 rows that will be used by the AI team to train their GenAI model. The main requirements for the dataset is that is should be anonymised with no PII in the dataset as well as relevant columns for the AI model</a:t>
            </a:r>
            <a:endParaRPr sz="1100"/>
          </a:p>
          <a:p>
            <a:pPr indent="0" lvl="0" marL="0" rtl="0" algn="l">
              <a:spcBef>
                <a:spcPts val="0"/>
              </a:spcBef>
              <a:spcAft>
                <a:spcPts val="0"/>
              </a:spcAft>
              <a:buNone/>
            </a:pPr>
            <a:r>
              <a:t/>
            </a:r>
            <a:endParaRPr sz="1100"/>
          </a:p>
        </p:txBody>
      </p:sp>
      <p:sp>
        <p:nvSpPr>
          <p:cNvPr id="245" name="Google Shape;245;g2f8399a1503_4_20: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f8399a1503_4_28: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lnSpc>
                <a:spcPct val="115000"/>
              </a:lnSpc>
              <a:spcBef>
                <a:spcPts val="0"/>
              </a:spcBef>
              <a:spcAft>
                <a:spcPts val="0"/>
              </a:spcAft>
              <a:buNone/>
            </a:pPr>
            <a:r>
              <a:rPr lang="en-IN" sz="1100">
                <a:latin typeface="Inter Medium"/>
                <a:ea typeface="Inter Medium"/>
                <a:cs typeface="Inter Medium"/>
                <a:sym typeface="Inter Medium"/>
              </a:rPr>
              <a:t>PM tools are are integral part of this project as it allows us to organise tasks, track progress and improve collaboration within our team. </a:t>
            </a:r>
            <a:endParaRPr sz="1100">
              <a:latin typeface="Inter Medium"/>
              <a:ea typeface="Inter Medium"/>
              <a:cs typeface="Inter Medium"/>
              <a:sym typeface="Inter Medium"/>
            </a:endParaRPr>
          </a:p>
          <a:p>
            <a:pPr indent="0" lvl="0" marL="0" rtl="0" algn="l">
              <a:lnSpc>
                <a:spcPct val="115000"/>
              </a:lnSpc>
              <a:spcBef>
                <a:spcPts val="1200"/>
              </a:spcBef>
              <a:spcAft>
                <a:spcPts val="0"/>
              </a:spcAft>
              <a:buNone/>
            </a:pPr>
            <a:r>
              <a:rPr lang="en-IN" sz="1100">
                <a:latin typeface="Inter Medium"/>
                <a:ea typeface="Inter Medium"/>
                <a:cs typeface="Inter Medium"/>
                <a:sym typeface="Inter Medium"/>
              </a:rPr>
              <a:t>JIRA</a:t>
            </a:r>
            <a:endParaRPr sz="1100">
              <a:latin typeface="Inter Medium"/>
              <a:ea typeface="Inter Medium"/>
              <a:cs typeface="Inter Medium"/>
              <a:sym typeface="Inter Medium"/>
            </a:endParaRPr>
          </a:p>
          <a:p>
            <a:pPr indent="0" lvl="0" marL="0" rtl="0" algn="l">
              <a:lnSpc>
                <a:spcPct val="115000"/>
              </a:lnSpc>
              <a:spcBef>
                <a:spcPts val="1200"/>
              </a:spcBef>
              <a:spcAft>
                <a:spcPts val="0"/>
              </a:spcAft>
              <a:buNone/>
            </a:pPr>
            <a:r>
              <a:rPr lang="en-IN" sz="1100">
                <a:latin typeface="Inter Medium"/>
                <a:ea typeface="Inter Medium"/>
                <a:cs typeface="Inter Medium"/>
                <a:sym typeface="Inter Medium"/>
              </a:rPr>
              <a:t>We use Jira as our tool to manage our project for effectively as it supports agile methodology and allows us to properly track our progress and tasks.</a:t>
            </a:r>
            <a:endParaRPr sz="1100">
              <a:latin typeface="Inter Medium"/>
              <a:ea typeface="Inter Medium"/>
              <a:cs typeface="Inter Medium"/>
              <a:sym typeface="Inter Medium"/>
            </a:endParaRPr>
          </a:p>
          <a:p>
            <a:pPr indent="-298450" lvl="0" marL="457200" rtl="0" algn="l">
              <a:lnSpc>
                <a:spcPct val="115000"/>
              </a:lnSpc>
              <a:spcBef>
                <a:spcPts val="1200"/>
              </a:spcBef>
              <a:spcAft>
                <a:spcPts val="0"/>
              </a:spcAft>
              <a:buClr>
                <a:schemeClr val="dk1"/>
              </a:buClr>
              <a:buSzPts val="1100"/>
              <a:buFont typeface="Inter Medium"/>
              <a:buChar char="●"/>
            </a:pPr>
            <a:r>
              <a:rPr lang="en-IN" sz="1100">
                <a:latin typeface="Inter Medium"/>
                <a:ea typeface="Inter Medium"/>
                <a:cs typeface="Inter Medium"/>
                <a:sym typeface="Inter Medium"/>
              </a:rPr>
              <a:t>Customisable workflows</a:t>
            </a:r>
            <a:endParaRPr sz="1100">
              <a:latin typeface="Inter Medium"/>
              <a:ea typeface="Inter Medium"/>
              <a:cs typeface="Inter Medium"/>
              <a:sym typeface="Inter Medium"/>
            </a:endParaRPr>
          </a:p>
          <a:p>
            <a:pPr indent="-298450" lvl="0" marL="457200" rtl="0" algn="l">
              <a:lnSpc>
                <a:spcPct val="115000"/>
              </a:lnSpc>
              <a:spcBef>
                <a:spcPts val="0"/>
              </a:spcBef>
              <a:spcAft>
                <a:spcPts val="0"/>
              </a:spcAft>
              <a:buClr>
                <a:schemeClr val="dk1"/>
              </a:buClr>
              <a:buSzPts val="1100"/>
              <a:buFont typeface="Inter Medium"/>
              <a:buChar char="●"/>
            </a:pPr>
            <a:r>
              <a:rPr lang="en-IN" sz="1100">
                <a:latin typeface="Inter Medium"/>
                <a:ea typeface="Inter Medium"/>
                <a:cs typeface="Inter Medium"/>
                <a:sym typeface="Inter Medium"/>
              </a:rPr>
              <a:t>Collaboration with team members</a:t>
            </a:r>
            <a:endParaRPr sz="1100">
              <a:latin typeface="Inter Medium"/>
              <a:ea typeface="Inter Medium"/>
              <a:cs typeface="Inter Medium"/>
              <a:sym typeface="Inter Medium"/>
            </a:endParaRPr>
          </a:p>
          <a:p>
            <a:pPr indent="-298450" lvl="0" marL="457200" rtl="0" algn="l">
              <a:lnSpc>
                <a:spcPct val="115000"/>
              </a:lnSpc>
              <a:spcBef>
                <a:spcPts val="0"/>
              </a:spcBef>
              <a:spcAft>
                <a:spcPts val="0"/>
              </a:spcAft>
              <a:buClr>
                <a:schemeClr val="dk1"/>
              </a:buClr>
              <a:buSzPts val="1100"/>
              <a:buFont typeface="Inter Medium"/>
              <a:buChar char="●"/>
            </a:pPr>
            <a:r>
              <a:rPr lang="en-IN" sz="1100">
                <a:latin typeface="Inter Medium"/>
                <a:ea typeface="Inter Medium"/>
                <a:cs typeface="Inter Medium"/>
                <a:sym typeface="Inter Medium"/>
              </a:rPr>
              <a:t>Assign tasks</a:t>
            </a:r>
            <a:endParaRPr sz="1100">
              <a:latin typeface="Inter Medium"/>
              <a:ea typeface="Inter Medium"/>
              <a:cs typeface="Inter Medium"/>
              <a:sym typeface="Inter Medium"/>
            </a:endParaRPr>
          </a:p>
          <a:p>
            <a:pPr indent="-298450" lvl="0" marL="457200" rtl="0" algn="l">
              <a:lnSpc>
                <a:spcPct val="115000"/>
              </a:lnSpc>
              <a:spcBef>
                <a:spcPts val="0"/>
              </a:spcBef>
              <a:spcAft>
                <a:spcPts val="0"/>
              </a:spcAft>
              <a:buClr>
                <a:schemeClr val="dk1"/>
              </a:buClr>
              <a:buSzPts val="1100"/>
              <a:buFont typeface="Inter Medium"/>
              <a:buChar char="●"/>
            </a:pPr>
            <a:r>
              <a:rPr lang="en-IN" sz="1100">
                <a:latin typeface="Inter Medium"/>
                <a:ea typeface="Inter Medium"/>
                <a:cs typeface="Inter Medium"/>
                <a:sym typeface="Inter Medium"/>
              </a:rPr>
              <a:t>Create Gantt charts</a:t>
            </a:r>
            <a:endParaRPr sz="1100">
              <a:latin typeface="Inter Medium"/>
              <a:ea typeface="Inter Medium"/>
              <a:cs typeface="Inter Medium"/>
              <a:sym typeface="Inter Medium"/>
            </a:endParaRPr>
          </a:p>
          <a:p>
            <a:pPr indent="-298450" lvl="0" marL="457200" rtl="0" algn="l">
              <a:lnSpc>
                <a:spcPct val="115000"/>
              </a:lnSpc>
              <a:spcBef>
                <a:spcPts val="0"/>
              </a:spcBef>
              <a:spcAft>
                <a:spcPts val="0"/>
              </a:spcAft>
              <a:buClr>
                <a:schemeClr val="dk1"/>
              </a:buClr>
              <a:buSzPts val="1100"/>
              <a:buFont typeface="Inter Medium"/>
              <a:buChar char="●"/>
            </a:pPr>
            <a:r>
              <a:rPr lang="en-IN" sz="1100">
                <a:latin typeface="Inter Medium"/>
                <a:ea typeface="Inter Medium"/>
                <a:cs typeface="Inter Medium"/>
                <a:sym typeface="Inter Medium"/>
              </a:rPr>
              <a:t>Create backlogs</a:t>
            </a:r>
            <a:endParaRPr sz="1100">
              <a:latin typeface="Inter Medium"/>
              <a:ea typeface="Inter Medium"/>
              <a:cs typeface="Inter Medium"/>
              <a:sym typeface="Inter Medium"/>
            </a:endParaRPr>
          </a:p>
          <a:p>
            <a:pPr indent="0" lvl="0" marL="0" rtl="0" algn="l">
              <a:lnSpc>
                <a:spcPct val="115000"/>
              </a:lnSpc>
              <a:spcBef>
                <a:spcPts val="1200"/>
              </a:spcBef>
              <a:spcAft>
                <a:spcPts val="0"/>
              </a:spcAft>
              <a:buClr>
                <a:schemeClr val="dk1"/>
              </a:buClr>
              <a:buSzPts val="1100"/>
              <a:buFont typeface="Arial"/>
              <a:buNone/>
            </a:pPr>
            <a:br>
              <a:rPr lang="en-IN" sz="1100"/>
            </a:br>
            <a:r>
              <a:rPr lang="en-IN" sz="1100"/>
              <a:t>A project management tool is essential for organizing tasks, tracking progress, and improving collaboration within a team. It helps ensure deadlines are met, resources are allocated efficiently, and communication is streamlined. Without a tool, projects can become chaotic, leading to missed deadlines, unclear responsibilities, and inefficiency.</a:t>
            </a:r>
            <a:endParaRPr sz="1100"/>
          </a:p>
          <a:p>
            <a:pPr indent="0" lvl="0" marL="0" rtl="0" algn="l">
              <a:lnSpc>
                <a:spcPct val="115000"/>
              </a:lnSpc>
              <a:spcBef>
                <a:spcPts val="1200"/>
              </a:spcBef>
              <a:spcAft>
                <a:spcPts val="0"/>
              </a:spcAft>
              <a:buClr>
                <a:schemeClr val="dk1"/>
              </a:buClr>
              <a:buSzPts val="1100"/>
              <a:buFont typeface="Arial"/>
              <a:buNone/>
            </a:pPr>
            <a:r>
              <a:rPr lang="en-IN" sz="1100"/>
              <a:t>We use </a:t>
            </a:r>
            <a:r>
              <a:rPr b="1" lang="en-IN" sz="1100"/>
              <a:t>JIRA</a:t>
            </a:r>
            <a:r>
              <a:rPr lang="en-IN" sz="1100"/>
              <a:t> for managing projects because it excels in tracking issues and tasks, supporting agile methodologies (like Scrum and Kanban), and providing robust reporting features. It allows for customizable workflows, integrates well with other tools, and offers transparency for team members to collaborate effectively.</a:t>
            </a:r>
            <a:endParaRPr sz="1100"/>
          </a:p>
          <a:p>
            <a:pPr indent="0" lvl="0" marL="0" rtl="0" algn="l">
              <a:spcBef>
                <a:spcPts val="1200"/>
              </a:spcBef>
              <a:spcAft>
                <a:spcPts val="0"/>
              </a:spcAft>
              <a:buNone/>
            </a:pPr>
            <a:r>
              <a:t/>
            </a:r>
            <a:endParaRPr/>
          </a:p>
        </p:txBody>
      </p:sp>
      <p:sp>
        <p:nvSpPr>
          <p:cNvPr id="252" name="Google Shape;252;g2f8399a1503_4_28: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02e8412d88_0_26:notes"/>
          <p:cNvSpPr/>
          <p:nvPr>
            <p:ph idx="2" type="sldImg"/>
          </p:nvPr>
        </p:nvSpPr>
        <p:spPr>
          <a:xfrm>
            <a:off x="393700" y="692150"/>
            <a:ext cx="6162600" cy="34638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02e8412d88_0_26:notes"/>
          <p:cNvSpPr txBox="1"/>
          <p:nvPr>
            <p:ph idx="1" type="body"/>
          </p:nvPr>
        </p:nvSpPr>
        <p:spPr>
          <a:xfrm>
            <a:off x="695008" y="4387136"/>
            <a:ext cx="5560200" cy="41562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None/>
            </a:pPr>
            <a:r>
              <a:t/>
            </a:r>
            <a:endParaRPr/>
          </a:p>
        </p:txBody>
      </p:sp>
      <p:sp>
        <p:nvSpPr>
          <p:cNvPr id="262" name="Google Shape;262;g302e8412d88_0_26:notes"/>
          <p:cNvSpPr txBox="1"/>
          <p:nvPr>
            <p:ph idx="12" type="sldNum"/>
          </p:nvPr>
        </p:nvSpPr>
        <p:spPr>
          <a:xfrm>
            <a:off x="3936768" y="8772668"/>
            <a:ext cx="3011700" cy="461700"/>
          </a:xfrm>
          <a:prstGeom prst="rect">
            <a:avLst/>
          </a:prstGeom>
        </p:spPr>
        <p:txBody>
          <a:bodyPr anchorCtr="0" anchor="b" bIns="46225" lIns="92475" spcFirstLastPara="1" rIns="92475" wrap="square" tIns="46225">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f8399a1503_4_34: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None/>
            </a:pPr>
            <a:r>
              <a:t/>
            </a:r>
            <a:endParaRPr/>
          </a:p>
        </p:txBody>
      </p:sp>
      <p:sp>
        <p:nvSpPr>
          <p:cNvPr id="270" name="Google Shape;270;g2f8399a1503_4_34: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f8399a1503_4_40: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Clr>
                <a:schemeClr val="dk1"/>
              </a:buClr>
              <a:buSzPts val="1100"/>
              <a:buFont typeface="Arial"/>
              <a:buNone/>
            </a:pPr>
            <a:r>
              <a:rPr lang="en-IN" sz="1300"/>
              <a:t>- Well data is never perfect! Even with 3 promising datasets in hand, we quickly learned that the road to the perfect dataset wasn't going to as easy as we had hoped. Inconsistent column names, duplicate records, and missing values - the usual suspects were all there. So naturally, our first step is to clean each dataset individually.</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IN" sz="1300"/>
              <a:t>But then we hit a critical point: should we synthesise or enrich first? -&gt; back and forth -&gt; enrich before synthesise</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IN" sz="1300"/>
              <a:t>Had we jumped into synthesising first -&gt; we would have been generating data from a more unrefined dataset with lots of hidden details which could have impacted the quality of the new data.</a:t>
            </a:r>
            <a:endParaRPr sz="1300"/>
          </a:p>
          <a:p>
            <a:pPr indent="0" lvl="0" marL="0" rtl="0" algn="l">
              <a:spcBef>
                <a:spcPts val="0"/>
              </a:spcBef>
              <a:spcAft>
                <a:spcPts val="0"/>
              </a:spcAft>
              <a:buClr>
                <a:schemeClr val="dk1"/>
              </a:buClr>
              <a:buSzPts val="1100"/>
              <a:buFont typeface="Arial"/>
              <a:buNone/>
            </a:pPr>
            <a:r>
              <a:rPr lang="en-IN" sz="1300"/>
              <a:t>By enriching first, we added more context to build a strong foundation for the synthetic samples to capture the key features and more complex details from.</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None/>
            </a:pPr>
            <a:r>
              <a:rPr lang="en-IN" sz="1300"/>
              <a:t>In the end, we merged everything together to produce a comprehensive dataset for the AI team to train their model.</a:t>
            </a:r>
            <a:endParaRPr sz="1300"/>
          </a:p>
        </p:txBody>
      </p:sp>
      <p:sp>
        <p:nvSpPr>
          <p:cNvPr id="278" name="Google Shape;278;g2f8399a1503_4_40: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f8399a1503_5_5: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Clr>
                <a:schemeClr val="dk1"/>
              </a:buClr>
              <a:buSzPts val="1100"/>
              <a:buFont typeface="Arial"/>
              <a:buNone/>
            </a:pPr>
            <a:r>
              <a:rPr lang="en-IN" sz="1100">
                <a:latin typeface="Roboto Slab Black"/>
                <a:ea typeface="Roboto Slab Black"/>
                <a:cs typeface="Roboto Slab Black"/>
                <a:sym typeface="Roboto Slab Black"/>
              </a:rPr>
              <a:t>Cleaning procedure: </a:t>
            </a:r>
            <a:endParaRPr sz="1100">
              <a:latin typeface="Roboto Slab Black"/>
              <a:ea typeface="Roboto Slab Black"/>
              <a:cs typeface="Roboto Slab Black"/>
              <a:sym typeface="Roboto Slab Black"/>
            </a:endParaRPr>
          </a:p>
          <a:p>
            <a:pPr indent="0" lvl="0" marL="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Use of relative paths to ensure flexibility</a:t>
            </a:r>
            <a:endParaRPr sz="1100">
              <a:latin typeface="Roboto Slab"/>
              <a:ea typeface="Roboto Slab"/>
              <a:cs typeface="Roboto Slab"/>
              <a:sym typeface="Roboto Slab"/>
            </a:endParaRPr>
          </a:p>
          <a:p>
            <a:pPr indent="0" lvl="0" marL="45720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Renamed columns using camelCase</a:t>
            </a:r>
            <a:endParaRPr sz="1100">
              <a:latin typeface="Roboto Slab"/>
              <a:ea typeface="Roboto Slab"/>
              <a:cs typeface="Roboto Slab"/>
              <a:sym typeface="Roboto Slab"/>
            </a:endParaRPr>
          </a:p>
          <a:p>
            <a:pPr indent="0" lvl="0" marL="45720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Filling of missing values</a:t>
            </a:r>
            <a:endParaRPr sz="1100">
              <a:latin typeface="Roboto Slab"/>
              <a:ea typeface="Roboto Slab"/>
              <a:cs typeface="Roboto Slab"/>
              <a:sym typeface="Roboto Slab"/>
            </a:endParaRPr>
          </a:p>
          <a:p>
            <a:pPr indent="0" lvl="0" marL="45720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Conversion of strings columns to numeric values. </a:t>
            </a:r>
            <a:endParaRPr sz="1100">
              <a:latin typeface="Roboto Slab"/>
              <a:ea typeface="Roboto Slab"/>
              <a:cs typeface="Roboto Slab"/>
              <a:sym typeface="Roboto Slab"/>
            </a:endParaRPr>
          </a:p>
          <a:p>
            <a:pPr indent="0" lvl="0" marL="45720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Application of various imputation methods</a:t>
            </a:r>
            <a:endParaRPr sz="1100">
              <a:latin typeface="Roboto Slab"/>
              <a:ea typeface="Roboto Slab"/>
              <a:cs typeface="Roboto Slab"/>
              <a:sym typeface="Roboto Slab"/>
            </a:endParaRPr>
          </a:p>
          <a:p>
            <a:pPr indent="0" lvl="0" marL="457200" rtl="0" algn="l">
              <a:spcBef>
                <a:spcPts val="0"/>
              </a:spcBef>
              <a:spcAft>
                <a:spcPts val="0"/>
              </a:spcAft>
              <a:buClr>
                <a:schemeClr val="dk1"/>
              </a:buClr>
              <a:buSzPts val="1100"/>
              <a:buFont typeface="Arial"/>
              <a:buNone/>
            </a:pPr>
            <a:r>
              <a:t/>
            </a:r>
            <a:endParaRPr sz="1100">
              <a:latin typeface="Roboto Slab"/>
              <a:ea typeface="Roboto Slab"/>
              <a:cs typeface="Roboto Slab"/>
              <a:sym typeface="Roboto Slab"/>
            </a:endParaRPr>
          </a:p>
          <a:p>
            <a:pPr indent="-298450" lvl="0" marL="457200" rtl="0" algn="l">
              <a:spcBef>
                <a:spcPts val="0"/>
              </a:spcBef>
              <a:spcAft>
                <a:spcPts val="0"/>
              </a:spcAft>
              <a:buClr>
                <a:schemeClr val="dk1"/>
              </a:buClr>
              <a:buSzPts val="1100"/>
              <a:buFont typeface="Roboto Slab"/>
              <a:buChar char="●"/>
            </a:pPr>
            <a:r>
              <a:rPr lang="en-IN" sz="1100">
                <a:latin typeface="Roboto Slab"/>
                <a:ea typeface="Roboto Slab"/>
                <a:cs typeface="Roboto Slab"/>
                <a:sym typeface="Roboto Slab"/>
              </a:rPr>
              <a:t>Standardized columns</a:t>
            </a:r>
            <a:endParaRPr sz="1100"/>
          </a:p>
        </p:txBody>
      </p:sp>
      <p:sp>
        <p:nvSpPr>
          <p:cNvPr id="286" name="Google Shape;286;g2f8399a1503_5_5: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8b1103da16_1_0:notes"/>
          <p:cNvSpPr txBox="1"/>
          <p:nvPr>
            <p:ph idx="1" type="body"/>
          </p:nvPr>
        </p:nvSpPr>
        <p:spPr>
          <a:xfrm>
            <a:off x="695007" y="4444861"/>
            <a:ext cx="5560200" cy="3636900"/>
          </a:xfrm>
          <a:prstGeom prst="rect">
            <a:avLst/>
          </a:prstGeom>
        </p:spPr>
        <p:txBody>
          <a:bodyPr anchorCtr="0" anchor="t" bIns="46225" lIns="92475" spcFirstLastPara="1" rIns="92475" wrap="square" tIns="46225">
            <a:noAutofit/>
          </a:bodyPr>
          <a:lstStyle/>
          <a:p>
            <a:pPr indent="0" lvl="0" marL="0" rtl="0" algn="l">
              <a:spcBef>
                <a:spcPts val="0"/>
              </a:spcBef>
              <a:spcAft>
                <a:spcPts val="0"/>
              </a:spcAft>
              <a:buNone/>
            </a:pPr>
            <a:r>
              <a:t/>
            </a:r>
            <a:endParaRPr/>
          </a:p>
        </p:txBody>
      </p:sp>
      <p:sp>
        <p:nvSpPr>
          <p:cNvPr id="293" name="Google Shape;293;g28b1103da16_1_0:notes"/>
          <p:cNvSpPr/>
          <p:nvPr>
            <p:ph idx="2" type="sldImg"/>
          </p:nvPr>
        </p:nvSpPr>
        <p:spPr>
          <a:xfrm>
            <a:off x="693560" y="1154509"/>
            <a:ext cx="5562900" cy="3117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roved question wide" showMasterSp="0">
  <p:cSld name="Approved question wide">
    <p:spTree>
      <p:nvGrpSpPr>
        <p:cNvPr id="12" name="Shape 12"/>
        <p:cNvGrpSpPr/>
        <p:nvPr/>
      </p:nvGrpSpPr>
      <p:grpSpPr>
        <a:xfrm>
          <a:off x="0" y="0"/>
          <a:ext cx="0" cy="0"/>
          <a:chOff x="0" y="0"/>
          <a:chExt cx="0" cy="0"/>
        </a:xfrm>
      </p:grpSpPr>
      <p:sp>
        <p:nvSpPr>
          <p:cNvPr id="13" name="Google Shape;13;p2"/>
          <p:cNvSpPr txBox="1"/>
          <p:nvPr>
            <p:ph type="ctrTitle"/>
          </p:nvPr>
        </p:nvSpPr>
        <p:spPr>
          <a:xfrm>
            <a:off x="944880" y="2158329"/>
            <a:ext cx="4783882" cy="86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3000"/>
              <a:buFont typeface="Inter Light"/>
              <a:buNone/>
              <a:defRPr b="0" sz="3000">
                <a:solidFill>
                  <a:schemeClr val="lt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subTitle"/>
          </p:nvPr>
        </p:nvSpPr>
        <p:spPr>
          <a:xfrm>
            <a:off x="945072" y="3200329"/>
            <a:ext cx="4808028" cy="645742"/>
          </a:xfrm>
          <a:prstGeom prst="rect">
            <a:avLst/>
          </a:prstGeom>
          <a:noFill/>
          <a:ln>
            <a:noFill/>
          </a:ln>
        </p:spPr>
        <p:txBody>
          <a:bodyPr anchorCtr="0" anchor="t" bIns="0" lIns="0" spcFirstLastPara="1" rIns="0" wrap="square" tIns="0">
            <a:noAutofit/>
          </a:bodyPr>
          <a:lstStyle>
            <a:lvl1pPr lvl="0" algn="l">
              <a:spcBef>
                <a:spcPts val="400"/>
              </a:spcBef>
              <a:spcAft>
                <a:spcPts val="0"/>
              </a:spcAft>
              <a:buSzPts val="1400"/>
              <a:buNone/>
              <a:defRPr sz="2000">
                <a:solidFill>
                  <a:schemeClr val="lt1"/>
                </a:solidFill>
                <a:latin typeface="Inter Light"/>
                <a:ea typeface="Inter Light"/>
                <a:cs typeface="Inter Light"/>
                <a:sym typeface="Inter Light"/>
              </a:defRPr>
            </a:lvl1pPr>
            <a:lvl2pPr lvl="1" algn="l">
              <a:spcBef>
                <a:spcPts val="320"/>
              </a:spcBef>
              <a:spcAft>
                <a:spcPts val="0"/>
              </a:spcAft>
              <a:buSzPts val="1120"/>
              <a:buNone/>
              <a:defRPr sz="1600">
                <a:solidFill>
                  <a:srgbClr val="5B5B6E"/>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p:txBody>
      </p:sp>
      <p:sp>
        <p:nvSpPr>
          <p:cNvPr id="15" name="Google Shape;15;p2"/>
          <p:cNvSpPr/>
          <p:nvPr/>
        </p:nvSpPr>
        <p:spPr>
          <a:xfrm>
            <a:off x="489366" y="723658"/>
            <a:ext cx="5680945" cy="3452894"/>
          </a:xfrm>
          <a:custGeom>
            <a:rect b="b" l="l" r="r" t="t"/>
            <a:pathLst>
              <a:path extrusionOk="0" h="3452894" w="5680945">
                <a:moveTo>
                  <a:pt x="8749" y="1021520"/>
                </a:moveTo>
                <a:lnTo>
                  <a:pt x="8749" y="3164181"/>
                </a:lnTo>
                <a:lnTo>
                  <a:pt x="151414" y="3164181"/>
                </a:lnTo>
                <a:lnTo>
                  <a:pt x="151414" y="1140155"/>
                </a:lnTo>
                <a:lnTo>
                  <a:pt x="5534897" y="179294"/>
                </a:lnTo>
                <a:lnTo>
                  <a:pt x="5534897" y="3306846"/>
                </a:lnTo>
                <a:lnTo>
                  <a:pt x="864624" y="3306846"/>
                </a:lnTo>
                <a:lnTo>
                  <a:pt x="864624" y="3449395"/>
                </a:lnTo>
                <a:lnTo>
                  <a:pt x="5677562" y="3449395"/>
                </a:lnTo>
                <a:lnTo>
                  <a:pt x="5677562" y="8749"/>
                </a:lnTo>
                <a:lnTo>
                  <a:pt x="8749" y="10215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16" name="Google Shape;16;p2"/>
          <p:cNvSpPr/>
          <p:nvPr/>
        </p:nvSpPr>
        <p:spPr>
          <a:xfrm>
            <a:off x="489366" y="4021755"/>
            <a:ext cx="151647" cy="151647"/>
          </a:xfrm>
          <a:custGeom>
            <a:rect b="b" l="l" r="r" t="t"/>
            <a:pathLst>
              <a:path extrusionOk="0" h="151647" w="151647">
                <a:moveTo>
                  <a:pt x="8749" y="8749"/>
                </a:moveTo>
                <a:lnTo>
                  <a:pt x="151414" y="8749"/>
                </a:lnTo>
                <a:lnTo>
                  <a:pt x="151414" y="151414"/>
                </a:lnTo>
                <a:lnTo>
                  <a:pt x="8749" y="15141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17" name="Google Shape;17;p2"/>
          <p:cNvSpPr/>
          <p:nvPr/>
        </p:nvSpPr>
        <p:spPr>
          <a:xfrm>
            <a:off x="774697" y="4021755"/>
            <a:ext cx="151647" cy="151647"/>
          </a:xfrm>
          <a:custGeom>
            <a:rect b="b" l="l" r="r" t="t"/>
            <a:pathLst>
              <a:path extrusionOk="0" h="151647" w="151647">
                <a:moveTo>
                  <a:pt x="8749" y="8749"/>
                </a:moveTo>
                <a:lnTo>
                  <a:pt x="151414" y="8749"/>
                </a:lnTo>
                <a:lnTo>
                  <a:pt x="151414" y="151414"/>
                </a:lnTo>
                <a:lnTo>
                  <a:pt x="8749" y="15141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18" name="Google Shape;18;p2"/>
          <p:cNvSpPr/>
          <p:nvPr/>
        </p:nvSpPr>
        <p:spPr>
          <a:xfrm>
            <a:off x="1059910" y="4021755"/>
            <a:ext cx="151647" cy="151647"/>
          </a:xfrm>
          <a:custGeom>
            <a:rect b="b" l="l" r="r" t="t"/>
            <a:pathLst>
              <a:path extrusionOk="0" h="151647" w="151647">
                <a:moveTo>
                  <a:pt x="8749" y="8749"/>
                </a:moveTo>
                <a:lnTo>
                  <a:pt x="151414" y="8749"/>
                </a:lnTo>
                <a:lnTo>
                  <a:pt x="151414" y="151414"/>
                </a:lnTo>
                <a:lnTo>
                  <a:pt x="8749" y="15141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andard slide">
  <p:cSld name="1_Standard slide">
    <p:spTree>
      <p:nvGrpSpPr>
        <p:cNvPr id="138" name="Shape 138"/>
        <p:cNvGrpSpPr/>
        <p:nvPr/>
      </p:nvGrpSpPr>
      <p:grpSpPr>
        <a:xfrm>
          <a:off x="0" y="0"/>
          <a:ext cx="0" cy="0"/>
          <a:chOff x="0" y="0"/>
          <a:chExt cx="0" cy="0"/>
        </a:xfrm>
      </p:grpSpPr>
      <p:sp>
        <p:nvSpPr>
          <p:cNvPr id="139" name="Google Shape;139;p11"/>
          <p:cNvSpPr/>
          <p:nvPr>
            <p:ph idx="2" type="pic"/>
          </p:nvPr>
        </p:nvSpPr>
        <p:spPr>
          <a:xfrm>
            <a:off x="0" y="0"/>
            <a:ext cx="2384460" cy="6857999"/>
          </a:xfrm>
          <a:prstGeom prst="rect">
            <a:avLst/>
          </a:prstGeom>
          <a:noFill/>
          <a:ln>
            <a:noFill/>
          </a:ln>
        </p:spPr>
      </p:sp>
      <p:sp>
        <p:nvSpPr>
          <p:cNvPr id="140" name="Google Shape;140;p11"/>
          <p:cNvSpPr txBox="1"/>
          <p:nvPr>
            <p:ph type="title"/>
          </p:nvPr>
        </p:nvSpPr>
        <p:spPr>
          <a:xfrm>
            <a:off x="2695294" y="294200"/>
            <a:ext cx="8892000"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11"/>
          <p:cNvSpPr txBox="1"/>
          <p:nvPr>
            <p:ph idx="1" type="body"/>
          </p:nvPr>
        </p:nvSpPr>
        <p:spPr>
          <a:xfrm>
            <a:off x="2695293" y="1137921"/>
            <a:ext cx="2742882" cy="5018184"/>
          </a:xfrm>
          <a:prstGeom prst="rect">
            <a:avLst/>
          </a:prstGeom>
          <a:noFill/>
          <a:ln>
            <a:noFill/>
          </a:ln>
        </p:spPr>
        <p:txBody>
          <a:bodyPr anchorCtr="0" anchor="t" bIns="0" lIns="0" spcFirstLastPara="1" rIns="0" wrap="square" tIns="0">
            <a:noAutofit/>
          </a:bodyPr>
          <a:lstStyle>
            <a:lvl1pPr indent="-228600" lvl="0" marL="457200" algn="l">
              <a:spcBef>
                <a:spcPts val="360"/>
              </a:spcBef>
              <a:spcAft>
                <a:spcPts val="0"/>
              </a:spcAft>
              <a:buSzPts val="1260"/>
              <a:buNone/>
              <a:defRPr sz="18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2" name="Google Shape;142;p11"/>
          <p:cNvSpPr txBox="1"/>
          <p:nvPr>
            <p:ph idx="3" type="body"/>
          </p:nvPr>
        </p:nvSpPr>
        <p:spPr>
          <a:xfrm>
            <a:off x="5727083" y="1137921"/>
            <a:ext cx="2803842" cy="5018184"/>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SzPts val="980"/>
              <a:buNone/>
              <a:defRPr sz="14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3" name="Google Shape;143;p11"/>
          <p:cNvSpPr txBox="1"/>
          <p:nvPr>
            <p:ph idx="4" type="body"/>
          </p:nvPr>
        </p:nvSpPr>
        <p:spPr>
          <a:xfrm>
            <a:off x="8819832" y="1137921"/>
            <a:ext cx="2768600" cy="2796151"/>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SzPts val="980"/>
              <a:buNone/>
              <a:defRPr sz="14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44" name="Google Shape;144;p11"/>
          <p:cNvCxnSpPr/>
          <p:nvPr/>
        </p:nvCxnSpPr>
        <p:spPr>
          <a:xfrm>
            <a:off x="2695294" y="907750"/>
            <a:ext cx="8892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lide_no bullets" type="obj">
  <p:cSld name="OBJECT">
    <p:spTree>
      <p:nvGrpSpPr>
        <p:cNvPr id="145" name="Shape 145"/>
        <p:cNvGrpSpPr/>
        <p:nvPr/>
      </p:nvGrpSpPr>
      <p:grpSpPr>
        <a:xfrm>
          <a:off x="0" y="0"/>
          <a:ext cx="0" cy="0"/>
          <a:chOff x="0" y="0"/>
          <a:chExt cx="0" cy="0"/>
        </a:xfrm>
      </p:grpSpPr>
      <p:sp>
        <p:nvSpPr>
          <p:cNvPr id="146" name="Google Shape;146;p12"/>
          <p:cNvSpPr txBox="1"/>
          <p:nvPr>
            <p:ph type="title"/>
          </p:nvPr>
        </p:nvSpPr>
        <p:spPr>
          <a:xfrm>
            <a:off x="609918"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12"/>
          <p:cNvSpPr txBox="1"/>
          <p:nvPr>
            <p:ph idx="1" type="body"/>
          </p:nvPr>
        </p:nvSpPr>
        <p:spPr>
          <a:xfrm>
            <a:off x="609918" y="1137920"/>
            <a:ext cx="8238744" cy="4834800"/>
          </a:xfrm>
          <a:prstGeom prst="rect">
            <a:avLst/>
          </a:prstGeom>
          <a:noFill/>
          <a:ln>
            <a:noFill/>
          </a:ln>
        </p:spPr>
        <p:txBody>
          <a:bodyPr anchorCtr="0" anchor="t" bIns="0" lIns="0" spcFirstLastPara="1" rIns="0" wrap="square" tIns="0">
            <a:noAutofit/>
          </a:bodyPr>
          <a:lstStyle>
            <a:lvl1pPr indent="-228600" lvl="0" marL="457200" algn="l">
              <a:spcBef>
                <a:spcPts val="0"/>
              </a:spcBef>
              <a:spcAft>
                <a:spcPts val="0"/>
              </a:spcAft>
              <a:buSzPts val="1400"/>
              <a:buNone/>
              <a:defRPr>
                <a:solidFill>
                  <a:schemeClr val="lt1"/>
                </a:solidFill>
              </a:defRPr>
            </a:lvl1pPr>
            <a:lvl2pPr indent="-228600" lvl="1" marL="914400" algn="l">
              <a:spcBef>
                <a:spcPts val="0"/>
              </a:spcBef>
              <a:spcAft>
                <a:spcPts val="0"/>
              </a:spcAft>
              <a:buSzPts val="1260"/>
              <a:buNone/>
              <a:defRPr sz="1800">
                <a:solidFill>
                  <a:schemeClr val="lt1"/>
                </a:solidFill>
              </a:defRPr>
            </a:lvl2pPr>
            <a:lvl3pPr indent="-228600" lvl="2" marL="1371600" algn="l">
              <a:spcBef>
                <a:spcPts val="0"/>
              </a:spcBef>
              <a:spcAft>
                <a:spcPts val="0"/>
              </a:spcAft>
              <a:buSzPts val="1120"/>
              <a:buNone/>
              <a:defRPr sz="1600">
                <a:solidFill>
                  <a:schemeClr val="lt1"/>
                </a:solidFill>
              </a:defRPr>
            </a:lvl3pPr>
            <a:lvl4pPr indent="-228600" lvl="3" marL="1828800" algn="l">
              <a:spcBef>
                <a:spcPts val="0"/>
              </a:spcBef>
              <a:spcAft>
                <a:spcPts val="0"/>
              </a:spcAft>
              <a:buSzPts val="980"/>
              <a:buNone/>
              <a:defRPr sz="1400">
                <a:solidFill>
                  <a:schemeClr val="lt1"/>
                </a:solidFill>
              </a:defRPr>
            </a:lvl4pPr>
            <a:lvl5pPr indent="-228600" lvl="4" marL="2286000" algn="l">
              <a:spcBef>
                <a:spcPts val="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48" name="Google Shape;148;p12"/>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Standard slide_no bullets">
  <p:cSld name="3_Standard slide_no bullets">
    <p:spTree>
      <p:nvGrpSpPr>
        <p:cNvPr id="149" name="Shape 149"/>
        <p:cNvGrpSpPr/>
        <p:nvPr/>
      </p:nvGrpSpPr>
      <p:grpSpPr>
        <a:xfrm>
          <a:off x="0" y="0"/>
          <a:ext cx="0" cy="0"/>
          <a:chOff x="0" y="0"/>
          <a:chExt cx="0" cy="0"/>
        </a:xfrm>
      </p:grpSpPr>
      <p:sp>
        <p:nvSpPr>
          <p:cNvPr id="150" name="Google Shape;150;p13"/>
          <p:cNvSpPr txBox="1"/>
          <p:nvPr>
            <p:ph idx="1" type="body"/>
          </p:nvPr>
        </p:nvSpPr>
        <p:spPr>
          <a:xfrm>
            <a:off x="352800" y="2851522"/>
            <a:ext cx="4447800" cy="1202318"/>
          </a:xfrm>
          <a:prstGeom prst="rect">
            <a:avLst/>
          </a:prstGeom>
          <a:noFill/>
          <a:ln>
            <a:noFill/>
          </a:ln>
        </p:spPr>
        <p:txBody>
          <a:bodyPr anchorCtr="0" anchor="ctr" bIns="0" lIns="0" spcFirstLastPara="1" rIns="0" wrap="square" tIns="0">
            <a:noAutofit/>
          </a:bodyPr>
          <a:lstStyle>
            <a:lvl1pPr indent="-228600" lvl="0" marL="457200" algn="l">
              <a:spcBef>
                <a:spcPts val="720"/>
              </a:spcBef>
              <a:spcAft>
                <a:spcPts val="0"/>
              </a:spcAft>
              <a:buSzPts val="2520"/>
              <a:buNone/>
              <a:defRPr b="0" i="0" sz="3600" u="none" cap="none" strike="noStrike">
                <a:solidFill>
                  <a:srgbClr val="FFFFFF"/>
                </a:solidFill>
                <a:latin typeface="Inter Light"/>
                <a:ea typeface="Inter Light"/>
                <a:cs typeface="Inter Light"/>
                <a:sym typeface="Inter Light"/>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tandard slide_no bullets">
  <p:cSld name="2_Standard slide_no bullets">
    <p:spTree>
      <p:nvGrpSpPr>
        <p:cNvPr id="151" name="Shape 151"/>
        <p:cNvGrpSpPr/>
        <p:nvPr/>
      </p:nvGrpSpPr>
      <p:grpSpPr>
        <a:xfrm>
          <a:off x="0" y="0"/>
          <a:ext cx="0" cy="0"/>
          <a:chOff x="0" y="0"/>
          <a:chExt cx="0" cy="0"/>
        </a:xfrm>
      </p:grpSpPr>
      <p:sp>
        <p:nvSpPr>
          <p:cNvPr id="152" name="Google Shape;152;p14"/>
          <p:cNvSpPr/>
          <p:nvPr>
            <p:ph idx="2" type="pic"/>
          </p:nvPr>
        </p:nvSpPr>
        <p:spPr>
          <a:xfrm>
            <a:off x="6227180" y="0"/>
            <a:ext cx="5971170" cy="6858000"/>
          </a:xfrm>
          <a:prstGeom prst="rect">
            <a:avLst/>
          </a:prstGeom>
          <a:noFill/>
          <a:ln>
            <a:noFill/>
          </a:ln>
        </p:spPr>
      </p:sp>
      <p:sp>
        <p:nvSpPr>
          <p:cNvPr id="153" name="Google Shape;153;p14"/>
          <p:cNvSpPr txBox="1"/>
          <p:nvPr>
            <p:ph idx="1" type="body"/>
          </p:nvPr>
        </p:nvSpPr>
        <p:spPr>
          <a:xfrm>
            <a:off x="369705" y="2578743"/>
            <a:ext cx="4537959" cy="1055708"/>
          </a:xfrm>
          <a:prstGeom prst="rect">
            <a:avLst/>
          </a:prstGeom>
          <a:noFill/>
          <a:ln>
            <a:noFill/>
          </a:ln>
        </p:spPr>
        <p:txBody>
          <a:bodyPr anchorCtr="0" anchor="t" bIns="0" lIns="0" spcFirstLastPara="1" rIns="0" wrap="square" tIns="0">
            <a:noAutofit/>
          </a:bodyPr>
          <a:lstStyle>
            <a:lvl1pPr indent="-228600" lvl="0" marL="457200" algn="l">
              <a:spcBef>
                <a:spcPts val="600"/>
              </a:spcBef>
              <a:spcAft>
                <a:spcPts val="0"/>
              </a:spcAft>
              <a:buSzPts val="2100"/>
              <a:buNone/>
              <a:defRPr sz="3000"/>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4" name="Google Shape;154;p14"/>
          <p:cNvSpPr txBox="1"/>
          <p:nvPr>
            <p:ph idx="3" type="body"/>
          </p:nvPr>
        </p:nvSpPr>
        <p:spPr>
          <a:xfrm>
            <a:off x="369705" y="3840384"/>
            <a:ext cx="4537959" cy="1055708"/>
          </a:xfrm>
          <a:prstGeom prst="rect">
            <a:avLst/>
          </a:prstGeom>
          <a:noFill/>
          <a:ln>
            <a:noFill/>
          </a:ln>
        </p:spPr>
        <p:txBody>
          <a:bodyPr anchorCtr="0" anchor="t" bIns="0" lIns="0" spcFirstLastPara="1" rIns="0" wrap="square" tIns="0">
            <a:noAutofit/>
          </a:bodyPr>
          <a:lstStyle>
            <a:lvl1pPr indent="-228600" lvl="0" marL="457200" algn="l">
              <a:spcBef>
                <a:spcPts val="320"/>
              </a:spcBef>
              <a:spcAft>
                <a:spcPts val="0"/>
              </a:spcAft>
              <a:buSzPts val="1120"/>
              <a:buNone/>
              <a:defRPr sz="1600"/>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andard slide_no bullets">
  <p:cSld name="1_Standard slide_no bullets">
    <p:spTree>
      <p:nvGrpSpPr>
        <p:cNvPr id="155" name="Shape 155"/>
        <p:cNvGrpSpPr/>
        <p:nvPr/>
      </p:nvGrpSpPr>
      <p:grpSpPr>
        <a:xfrm>
          <a:off x="0" y="0"/>
          <a:ext cx="0" cy="0"/>
          <a:chOff x="0" y="0"/>
          <a:chExt cx="0" cy="0"/>
        </a:xfrm>
      </p:grpSpPr>
      <p:sp>
        <p:nvSpPr>
          <p:cNvPr id="156" name="Google Shape;156;p15"/>
          <p:cNvSpPr txBox="1"/>
          <p:nvPr>
            <p:ph type="title"/>
          </p:nvPr>
        </p:nvSpPr>
        <p:spPr>
          <a:xfrm>
            <a:off x="609918"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15"/>
          <p:cNvSpPr txBox="1"/>
          <p:nvPr>
            <p:ph idx="1" type="body"/>
          </p:nvPr>
        </p:nvSpPr>
        <p:spPr>
          <a:xfrm>
            <a:off x="7133461" y="3813288"/>
            <a:ext cx="3089275" cy="180000"/>
          </a:xfrm>
          <a:prstGeom prst="rect">
            <a:avLst/>
          </a:prstGeom>
          <a:noFill/>
          <a:ln>
            <a:noFill/>
          </a:ln>
        </p:spPr>
        <p:txBody>
          <a:bodyPr anchorCtr="0" anchor="t" bIns="0" lIns="0" spcFirstLastPara="1" rIns="0" wrap="square" tIns="0">
            <a:noAutofit/>
          </a:bodyPr>
          <a:lstStyle>
            <a:lvl1pPr indent="-228600" lvl="0" marL="457200" algn="l">
              <a:spcBef>
                <a:spcPts val="240"/>
              </a:spcBef>
              <a:spcAft>
                <a:spcPts val="0"/>
              </a:spcAft>
              <a:buSzPts val="840"/>
              <a:buNone/>
              <a:defRPr sz="1200">
                <a:solidFill>
                  <a:schemeClr val="lt1"/>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8" name="Google Shape;158;p15"/>
          <p:cNvSpPr txBox="1"/>
          <p:nvPr>
            <p:ph idx="2" type="body"/>
          </p:nvPr>
        </p:nvSpPr>
        <p:spPr>
          <a:xfrm>
            <a:off x="7133461" y="4055931"/>
            <a:ext cx="3089275" cy="180000"/>
          </a:xfrm>
          <a:prstGeom prst="rect">
            <a:avLst/>
          </a:prstGeom>
          <a:noFill/>
          <a:ln>
            <a:noFill/>
          </a:ln>
        </p:spPr>
        <p:txBody>
          <a:bodyPr anchorCtr="0" anchor="t" bIns="0" lIns="0" spcFirstLastPara="1" rIns="0" wrap="square" tIns="0">
            <a:noAutofit/>
          </a:bodyPr>
          <a:lstStyle>
            <a:lvl1pPr indent="-228600" lvl="0" marL="457200" algn="l">
              <a:spcBef>
                <a:spcPts val="240"/>
              </a:spcBef>
              <a:spcAft>
                <a:spcPts val="0"/>
              </a:spcAft>
              <a:buSzPts val="840"/>
              <a:buNone/>
              <a:defRPr sz="1200">
                <a:solidFill>
                  <a:schemeClr val="lt1"/>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9" name="Google Shape;159;p15"/>
          <p:cNvSpPr/>
          <p:nvPr>
            <p:ph idx="3" type="pic"/>
          </p:nvPr>
        </p:nvSpPr>
        <p:spPr>
          <a:xfrm>
            <a:off x="6123007" y="3578083"/>
            <a:ext cx="778959" cy="778959"/>
          </a:xfrm>
          <a:prstGeom prst="ellipse">
            <a:avLst/>
          </a:prstGeom>
          <a:noFill/>
          <a:ln>
            <a:noFill/>
          </a:ln>
        </p:spPr>
      </p:sp>
      <p:sp>
        <p:nvSpPr>
          <p:cNvPr id="160" name="Google Shape;160;p15"/>
          <p:cNvSpPr txBox="1"/>
          <p:nvPr>
            <p:ph idx="4" type="body"/>
          </p:nvPr>
        </p:nvSpPr>
        <p:spPr>
          <a:xfrm>
            <a:off x="6123008" y="1137920"/>
            <a:ext cx="5465425" cy="373807"/>
          </a:xfrm>
          <a:prstGeom prst="rect">
            <a:avLst/>
          </a:prstGeom>
          <a:noFill/>
          <a:ln>
            <a:noFill/>
          </a:ln>
        </p:spPr>
        <p:txBody>
          <a:bodyPr anchorCtr="0" anchor="t" bIns="0" lIns="0" spcFirstLastPara="1" rIns="0" wrap="square" tIns="0">
            <a:noAutofit/>
          </a:bodyPr>
          <a:lstStyle>
            <a:lvl1pPr indent="-228600" lvl="0" marL="457200" algn="l">
              <a:spcBef>
                <a:spcPts val="400"/>
              </a:spcBef>
              <a:spcAft>
                <a:spcPts val="0"/>
              </a:spcAft>
              <a:buSzPts val="1400"/>
              <a:buNone/>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61" name="Google Shape;161;p15"/>
          <p:cNvSpPr txBox="1"/>
          <p:nvPr>
            <p:ph idx="5" type="body"/>
          </p:nvPr>
        </p:nvSpPr>
        <p:spPr>
          <a:xfrm>
            <a:off x="6123008" y="1635009"/>
            <a:ext cx="5465425" cy="1611554"/>
          </a:xfrm>
          <a:prstGeom prst="rect">
            <a:avLst/>
          </a:prstGeom>
          <a:noFill/>
          <a:ln>
            <a:noFill/>
          </a:ln>
        </p:spPr>
        <p:txBody>
          <a:bodyPr anchorCtr="0" anchor="t" bIns="0" lIns="0" spcFirstLastPara="1" rIns="0" wrap="square" tIns="0">
            <a:noAutofit/>
          </a:bodyPr>
          <a:lstStyle>
            <a:lvl1pPr indent="-228600" lvl="0" marL="457200" algn="l">
              <a:spcBef>
                <a:spcPts val="320"/>
              </a:spcBef>
              <a:spcAft>
                <a:spcPts val="0"/>
              </a:spcAft>
              <a:buSzPts val="1120"/>
              <a:buNone/>
              <a:defRPr sz="1600"/>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62" name="Google Shape;162;p15"/>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lide_Quotes">
  <p:cSld name="Standard slide_Quotes">
    <p:spTree>
      <p:nvGrpSpPr>
        <p:cNvPr id="163" name="Shape 16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tandard slide_Quotes">
  <p:cSld name="2_Standard slide_Quotes">
    <p:spTree>
      <p:nvGrpSpPr>
        <p:cNvPr id="164" name="Shape 164"/>
        <p:cNvGrpSpPr/>
        <p:nvPr/>
      </p:nvGrpSpPr>
      <p:grpSpPr>
        <a:xfrm>
          <a:off x="0" y="0"/>
          <a:ext cx="0" cy="0"/>
          <a:chOff x="0" y="0"/>
          <a:chExt cx="0" cy="0"/>
        </a:xfrm>
      </p:grpSpPr>
      <p:sp>
        <p:nvSpPr>
          <p:cNvPr id="165" name="Google Shape;165;p17"/>
          <p:cNvSpPr txBox="1"/>
          <p:nvPr>
            <p:ph idx="1" type="body"/>
          </p:nvPr>
        </p:nvSpPr>
        <p:spPr>
          <a:xfrm>
            <a:off x="3453175" y="2060235"/>
            <a:ext cx="5292000" cy="3025522"/>
          </a:xfrm>
          <a:prstGeom prst="rect">
            <a:avLst/>
          </a:prstGeom>
          <a:noFill/>
          <a:ln>
            <a:noFill/>
          </a:ln>
        </p:spPr>
        <p:txBody>
          <a:bodyPr anchorCtr="0" anchor="t" bIns="0" lIns="0" spcFirstLastPara="1" rIns="0" wrap="square" tIns="0">
            <a:noAutofit/>
          </a:bodyPr>
          <a:lstStyle>
            <a:lvl1pPr indent="-228600" lvl="0" marL="457200" algn="ctr">
              <a:spcBef>
                <a:spcPts val="560"/>
              </a:spcBef>
              <a:spcAft>
                <a:spcPts val="0"/>
              </a:spcAft>
              <a:buSzPts val="1960"/>
              <a:buNone/>
              <a:defRPr sz="2800">
                <a:latin typeface="Georgia"/>
                <a:ea typeface="Georgia"/>
                <a:cs typeface="Georgia"/>
                <a:sym typeface="Georgia"/>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66" name="Google Shape;166;p17"/>
          <p:cNvSpPr txBox="1"/>
          <p:nvPr>
            <p:ph idx="2" type="body"/>
          </p:nvPr>
        </p:nvSpPr>
        <p:spPr>
          <a:xfrm>
            <a:off x="3453175" y="5506678"/>
            <a:ext cx="5292000" cy="316838"/>
          </a:xfrm>
          <a:prstGeom prst="rect">
            <a:avLst/>
          </a:prstGeom>
          <a:noFill/>
          <a:ln>
            <a:noFill/>
          </a:ln>
        </p:spPr>
        <p:txBody>
          <a:bodyPr anchorCtr="0" anchor="t" bIns="0" lIns="0" spcFirstLastPara="1" rIns="0" wrap="square" tIns="0">
            <a:noAutofit/>
          </a:bodyPr>
          <a:lstStyle>
            <a:lvl1pPr indent="-228600" lvl="0" marL="457200" algn="ctr">
              <a:spcBef>
                <a:spcPts val="320"/>
              </a:spcBef>
              <a:spcAft>
                <a:spcPts val="0"/>
              </a:spcAft>
              <a:buSzPts val="1120"/>
              <a:buNone/>
              <a:defRPr sz="1600">
                <a:solidFill>
                  <a:srgbClr val="FFE600"/>
                </a:solidFill>
                <a:latin typeface="Inter Light"/>
                <a:ea typeface="Inter Light"/>
                <a:cs typeface="Inter Light"/>
                <a:sym typeface="Inter Light"/>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67" name="Google Shape;167;p17"/>
          <p:cNvSpPr txBox="1"/>
          <p:nvPr>
            <p:ph idx="3" type="body"/>
          </p:nvPr>
        </p:nvSpPr>
        <p:spPr>
          <a:xfrm>
            <a:off x="3453175" y="5818717"/>
            <a:ext cx="5292000" cy="316838"/>
          </a:xfrm>
          <a:prstGeom prst="rect">
            <a:avLst/>
          </a:prstGeom>
          <a:noFill/>
          <a:ln>
            <a:noFill/>
          </a:ln>
        </p:spPr>
        <p:txBody>
          <a:bodyPr anchorCtr="0" anchor="t" bIns="0" lIns="0" spcFirstLastPara="1" rIns="0" wrap="square" tIns="0">
            <a:noAutofit/>
          </a:bodyPr>
          <a:lstStyle>
            <a:lvl1pPr indent="-228600" lvl="0" marL="457200" algn="ctr">
              <a:spcBef>
                <a:spcPts val="320"/>
              </a:spcBef>
              <a:spcAft>
                <a:spcPts val="0"/>
              </a:spcAft>
              <a:buSzPts val="1120"/>
              <a:buNone/>
              <a:defRPr sz="1600">
                <a:latin typeface="Inter Light"/>
                <a:ea typeface="Inter Light"/>
                <a:cs typeface="Inter Light"/>
                <a:sym typeface="Inter Light"/>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68" name="Google Shape;168;p17"/>
          <p:cNvSpPr txBox="1"/>
          <p:nvPr/>
        </p:nvSpPr>
        <p:spPr>
          <a:xfrm>
            <a:off x="4929981" y="979787"/>
            <a:ext cx="2338388" cy="882687"/>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Clr>
                <a:schemeClr val="dk2"/>
              </a:buClr>
              <a:buSzPts val="7840"/>
              <a:buFont typeface="Arial"/>
              <a:buNone/>
            </a:pPr>
            <a:r>
              <a:rPr lang="en-IN" sz="11200">
                <a:solidFill>
                  <a:schemeClr val="dk2"/>
                </a:solidFill>
                <a:latin typeface="Georgia"/>
                <a:ea typeface="Georgia"/>
                <a:cs typeface="Georgia"/>
                <a:sym typeface="Georgia"/>
              </a:rPr>
              <a:t>“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andard slide_Quotes">
  <p:cSld name="1_Standard slide_Quotes">
    <p:spTree>
      <p:nvGrpSpPr>
        <p:cNvPr id="169" name="Shape 169"/>
        <p:cNvGrpSpPr/>
        <p:nvPr/>
      </p:nvGrpSpPr>
      <p:grpSpPr>
        <a:xfrm>
          <a:off x="0" y="0"/>
          <a:ext cx="0" cy="0"/>
          <a:chOff x="0" y="0"/>
          <a:chExt cx="0" cy="0"/>
        </a:xfrm>
      </p:grpSpPr>
      <p:sp>
        <p:nvSpPr>
          <p:cNvPr id="170" name="Google Shape;170;p18"/>
          <p:cNvSpPr txBox="1"/>
          <p:nvPr/>
        </p:nvSpPr>
        <p:spPr>
          <a:xfrm>
            <a:off x="477351" y="1488927"/>
            <a:ext cx="2338388" cy="85883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dk2"/>
              </a:buClr>
              <a:buSzPts val="7840"/>
              <a:buFont typeface="Arial"/>
              <a:buNone/>
            </a:pPr>
            <a:r>
              <a:rPr lang="en-IN" sz="11200">
                <a:solidFill>
                  <a:schemeClr val="dk2"/>
                </a:solidFill>
                <a:latin typeface="Georgia"/>
                <a:ea typeface="Georgia"/>
                <a:cs typeface="Georgia"/>
                <a:sym typeface="Georgia"/>
              </a:rPr>
              <a:t>“</a:t>
            </a:r>
            <a:endParaRPr/>
          </a:p>
        </p:txBody>
      </p:sp>
      <p:sp>
        <p:nvSpPr>
          <p:cNvPr id="171" name="Google Shape;171;p18"/>
          <p:cNvSpPr txBox="1"/>
          <p:nvPr>
            <p:ph idx="1" type="body"/>
          </p:nvPr>
        </p:nvSpPr>
        <p:spPr>
          <a:xfrm>
            <a:off x="513350" y="2526765"/>
            <a:ext cx="5292000" cy="1800000"/>
          </a:xfrm>
          <a:prstGeom prst="rect">
            <a:avLst/>
          </a:prstGeom>
          <a:noFill/>
          <a:ln>
            <a:noFill/>
          </a:ln>
        </p:spPr>
        <p:txBody>
          <a:bodyPr anchorCtr="0" anchor="t" bIns="46800" lIns="90000" spcFirstLastPara="1" rIns="90000" wrap="square" tIns="46800">
            <a:noAutofit/>
          </a:bodyPr>
          <a:lstStyle>
            <a:lvl1pPr indent="-228600" lvl="0" marL="457200" algn="l">
              <a:spcBef>
                <a:spcPts val="560"/>
              </a:spcBef>
              <a:spcAft>
                <a:spcPts val="0"/>
              </a:spcAft>
              <a:buSzPts val="1960"/>
              <a:buNone/>
              <a:defRPr sz="2800">
                <a:latin typeface="Georgia"/>
                <a:ea typeface="Georgia"/>
                <a:cs typeface="Georgia"/>
                <a:sym typeface="Georgia"/>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2" name="Google Shape;172;p18"/>
          <p:cNvSpPr txBox="1"/>
          <p:nvPr>
            <p:ph idx="2" type="body"/>
          </p:nvPr>
        </p:nvSpPr>
        <p:spPr>
          <a:xfrm>
            <a:off x="513350" y="4632765"/>
            <a:ext cx="5292000" cy="316838"/>
          </a:xfrm>
          <a:prstGeom prst="rect">
            <a:avLst/>
          </a:prstGeom>
          <a:noFill/>
          <a:ln>
            <a:noFill/>
          </a:ln>
        </p:spPr>
        <p:txBody>
          <a:bodyPr anchorCtr="0" anchor="t" bIns="46800" lIns="90000" spcFirstLastPara="1" rIns="90000" wrap="square" tIns="46800">
            <a:noAutofit/>
          </a:bodyPr>
          <a:lstStyle>
            <a:lvl1pPr indent="-228600" lvl="0" marL="457200" algn="l">
              <a:spcBef>
                <a:spcPts val="0"/>
              </a:spcBef>
              <a:spcAft>
                <a:spcPts val="0"/>
              </a:spcAft>
              <a:buClr>
                <a:schemeClr val="dk2"/>
              </a:buClr>
              <a:buSzPts val="1120"/>
              <a:buFont typeface="Arial"/>
              <a:buNone/>
              <a:defRPr sz="1600">
                <a:solidFill>
                  <a:schemeClr val="dk2"/>
                </a:solidFill>
                <a:latin typeface="Inter Light"/>
                <a:ea typeface="Inter Light"/>
                <a:cs typeface="Inter Light"/>
                <a:sym typeface="Inter Light"/>
              </a:defRPr>
            </a:lvl1pPr>
            <a:lvl2pPr indent="-228600" lvl="1" marL="914400" algn="l">
              <a:spcBef>
                <a:spcPts val="600"/>
              </a:spcBef>
              <a:spcAft>
                <a:spcPts val="0"/>
              </a:spcAft>
              <a:buSzPts val="1400"/>
              <a:buNone/>
              <a:defRPr sz="2000">
                <a:latin typeface="Inter Light"/>
                <a:ea typeface="Inter Light"/>
                <a:cs typeface="Inter Light"/>
                <a:sym typeface="Inter Light"/>
              </a:defRPr>
            </a:lvl2pPr>
            <a:lvl3pPr indent="-308610" lvl="2" marL="1371600" algn="l">
              <a:spcBef>
                <a:spcPts val="360"/>
              </a:spcBef>
              <a:spcAft>
                <a:spcPts val="0"/>
              </a:spcAft>
              <a:buSzPts val="1260"/>
              <a:buChar char="►"/>
              <a:defRPr sz="1800">
                <a:latin typeface="Inter Light"/>
                <a:ea typeface="Inter Light"/>
                <a:cs typeface="Inter Light"/>
                <a:sym typeface="Inter Light"/>
              </a:defRPr>
            </a:lvl3pPr>
            <a:lvl4pPr indent="-299719" lvl="3" marL="1828800" algn="l">
              <a:spcBef>
                <a:spcPts val="320"/>
              </a:spcBef>
              <a:spcAft>
                <a:spcPts val="0"/>
              </a:spcAft>
              <a:buSzPts val="1120"/>
              <a:buChar char="►"/>
              <a:defRPr sz="1600">
                <a:latin typeface="Inter Light"/>
                <a:ea typeface="Inter Light"/>
                <a:cs typeface="Inter Light"/>
                <a:sym typeface="Inter Light"/>
              </a:defRPr>
            </a:lvl4pPr>
            <a:lvl5pPr indent="-299720" lvl="4" marL="2286000" algn="l">
              <a:spcBef>
                <a:spcPts val="320"/>
              </a:spcBef>
              <a:spcAft>
                <a:spcPts val="0"/>
              </a:spcAft>
              <a:buSzPts val="1120"/>
              <a:buChar char="►"/>
              <a:defRPr sz="1600">
                <a:latin typeface="Inter Light"/>
                <a:ea typeface="Inter Light"/>
                <a:cs typeface="Inter Light"/>
                <a:sym typeface="Inter Ligh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3" name="Google Shape;173;p18"/>
          <p:cNvSpPr txBox="1"/>
          <p:nvPr>
            <p:ph idx="3" type="body"/>
          </p:nvPr>
        </p:nvSpPr>
        <p:spPr>
          <a:xfrm>
            <a:off x="513350" y="4971442"/>
            <a:ext cx="5292000" cy="316838"/>
          </a:xfrm>
          <a:prstGeom prst="rect">
            <a:avLst/>
          </a:prstGeom>
          <a:noFill/>
          <a:ln>
            <a:noFill/>
          </a:ln>
        </p:spPr>
        <p:txBody>
          <a:bodyPr anchorCtr="0" anchor="t" bIns="46800" lIns="90000" spcFirstLastPara="1" rIns="90000" wrap="square" tIns="46800">
            <a:noAutofit/>
          </a:bodyPr>
          <a:lstStyle>
            <a:lvl1pPr indent="-228600" lvl="0" marL="457200" algn="l">
              <a:spcBef>
                <a:spcPts val="0"/>
              </a:spcBef>
              <a:spcAft>
                <a:spcPts val="0"/>
              </a:spcAft>
              <a:buClr>
                <a:schemeClr val="dk2"/>
              </a:buClr>
              <a:buSzPts val="1120"/>
              <a:buFont typeface="Arial"/>
              <a:buNone/>
              <a:defRPr sz="1600">
                <a:solidFill>
                  <a:schemeClr val="lt1"/>
                </a:solidFill>
                <a:latin typeface="Inter Light"/>
                <a:ea typeface="Inter Light"/>
                <a:cs typeface="Inter Light"/>
                <a:sym typeface="Inter Light"/>
              </a:defRPr>
            </a:lvl1pPr>
            <a:lvl2pPr indent="-228600" lvl="1" marL="914400" algn="l">
              <a:spcBef>
                <a:spcPts val="600"/>
              </a:spcBef>
              <a:spcAft>
                <a:spcPts val="0"/>
              </a:spcAft>
              <a:buSzPts val="1400"/>
              <a:buNone/>
              <a:defRPr sz="2000">
                <a:latin typeface="Inter Light"/>
                <a:ea typeface="Inter Light"/>
                <a:cs typeface="Inter Light"/>
                <a:sym typeface="Inter Light"/>
              </a:defRPr>
            </a:lvl2pPr>
            <a:lvl3pPr indent="-308610" lvl="2" marL="1371600" algn="l">
              <a:spcBef>
                <a:spcPts val="360"/>
              </a:spcBef>
              <a:spcAft>
                <a:spcPts val="0"/>
              </a:spcAft>
              <a:buSzPts val="1260"/>
              <a:buChar char="►"/>
              <a:defRPr sz="1800">
                <a:latin typeface="Inter Light"/>
                <a:ea typeface="Inter Light"/>
                <a:cs typeface="Inter Light"/>
                <a:sym typeface="Inter Light"/>
              </a:defRPr>
            </a:lvl3pPr>
            <a:lvl4pPr indent="-299719" lvl="3" marL="1828800" algn="l">
              <a:spcBef>
                <a:spcPts val="320"/>
              </a:spcBef>
              <a:spcAft>
                <a:spcPts val="0"/>
              </a:spcAft>
              <a:buSzPts val="1120"/>
              <a:buChar char="►"/>
              <a:defRPr sz="1600">
                <a:latin typeface="Inter Light"/>
                <a:ea typeface="Inter Light"/>
                <a:cs typeface="Inter Light"/>
                <a:sym typeface="Inter Light"/>
              </a:defRPr>
            </a:lvl4pPr>
            <a:lvl5pPr indent="-299720" lvl="4" marL="2286000" algn="l">
              <a:spcBef>
                <a:spcPts val="320"/>
              </a:spcBef>
              <a:spcAft>
                <a:spcPts val="0"/>
              </a:spcAft>
              <a:buSzPts val="1120"/>
              <a:buChar char="►"/>
              <a:defRPr sz="1600">
                <a:latin typeface="Inter Light"/>
                <a:ea typeface="Inter Light"/>
                <a:cs typeface="Inter Light"/>
                <a:sym typeface="Inter Ligh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lide_no_first_level_bullets">
  <p:cSld name="Standard slide_no_first_level_bullets">
    <p:spTree>
      <p:nvGrpSpPr>
        <p:cNvPr id="174" name="Shape 174"/>
        <p:cNvGrpSpPr/>
        <p:nvPr/>
      </p:nvGrpSpPr>
      <p:grpSpPr>
        <a:xfrm>
          <a:off x="0" y="0"/>
          <a:ext cx="0" cy="0"/>
          <a:chOff x="0" y="0"/>
          <a:chExt cx="0" cy="0"/>
        </a:xfrm>
      </p:grpSpPr>
      <p:sp>
        <p:nvSpPr>
          <p:cNvPr id="175" name="Google Shape;175;p19"/>
          <p:cNvSpPr txBox="1"/>
          <p:nvPr>
            <p:ph type="title"/>
          </p:nvPr>
        </p:nvSpPr>
        <p:spPr>
          <a:xfrm>
            <a:off x="609918"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6" name="Google Shape;176;p19"/>
          <p:cNvSpPr txBox="1"/>
          <p:nvPr>
            <p:ph idx="1" type="body"/>
          </p:nvPr>
        </p:nvSpPr>
        <p:spPr>
          <a:xfrm>
            <a:off x="609918" y="1137920"/>
            <a:ext cx="8238744" cy="4834800"/>
          </a:xfrm>
          <a:prstGeom prst="rect">
            <a:avLst/>
          </a:prstGeom>
          <a:noFill/>
          <a:ln>
            <a:noFill/>
          </a:ln>
        </p:spPr>
        <p:txBody>
          <a:bodyPr anchorCtr="0" anchor="t" bIns="0" lIns="0" spcFirstLastPara="1" rIns="0" wrap="square" tIns="0">
            <a:noAutofit/>
          </a:bodyPr>
          <a:lstStyle>
            <a:lvl1pPr indent="-228600" lvl="0" marL="457200" algn="l">
              <a:spcBef>
                <a:spcPts val="400"/>
              </a:spcBef>
              <a:spcAft>
                <a:spcPts val="0"/>
              </a:spcAft>
              <a:buSzPts val="1400"/>
              <a:buNone/>
              <a:defRPr>
                <a:solidFill>
                  <a:schemeClr val="lt1"/>
                </a:solidFill>
              </a:defRPr>
            </a:lvl1pPr>
            <a:lvl2pPr indent="-308610" lvl="1" marL="914400" algn="l">
              <a:spcBef>
                <a:spcPts val="360"/>
              </a:spcBef>
              <a:spcAft>
                <a:spcPts val="0"/>
              </a:spcAft>
              <a:buSzPts val="1260"/>
              <a:buChar char="►"/>
              <a:defRPr>
                <a:solidFill>
                  <a:schemeClr val="lt1"/>
                </a:solidFill>
              </a:defRPr>
            </a:lvl2pPr>
            <a:lvl3pPr indent="-299719" lvl="2" marL="1371600" algn="l">
              <a:spcBef>
                <a:spcPts val="320"/>
              </a:spcBef>
              <a:spcAft>
                <a:spcPts val="0"/>
              </a:spcAft>
              <a:buSzPts val="1120"/>
              <a:buChar char="►"/>
              <a:defRPr>
                <a:solidFill>
                  <a:schemeClr val="lt1"/>
                </a:solidFill>
              </a:defRPr>
            </a:lvl3pPr>
            <a:lvl4pPr indent="-290830" lvl="3" marL="1828800" algn="l">
              <a:spcBef>
                <a:spcPts val="280"/>
              </a:spcBef>
              <a:spcAft>
                <a:spcPts val="0"/>
              </a:spcAft>
              <a:buSzPts val="980"/>
              <a:buChar char="►"/>
              <a:defRPr>
                <a:solidFill>
                  <a:schemeClr val="lt1"/>
                </a:solidFill>
              </a:defRPr>
            </a:lvl4pPr>
            <a:lvl5pPr indent="-281939" lvl="4" marL="2286000" algn="l">
              <a:spcBef>
                <a:spcPts val="240"/>
              </a:spcBef>
              <a:spcAft>
                <a:spcPts val="0"/>
              </a:spcAft>
              <a:buSzPts val="840"/>
              <a:buChar char="►"/>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77" name="Google Shape;177;p19"/>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no line">
  <p:cSld name="Title only, no line">
    <p:spTree>
      <p:nvGrpSpPr>
        <p:cNvPr id="178" name="Shape 178"/>
        <p:cNvGrpSpPr/>
        <p:nvPr/>
      </p:nvGrpSpPr>
      <p:grpSpPr>
        <a:xfrm>
          <a:off x="0" y="0"/>
          <a:ext cx="0" cy="0"/>
          <a:chOff x="0" y="0"/>
          <a:chExt cx="0" cy="0"/>
        </a:xfrm>
      </p:grpSpPr>
      <p:sp>
        <p:nvSpPr>
          <p:cNvPr id="179" name="Google Shape;179;p20"/>
          <p:cNvSpPr txBox="1"/>
          <p:nvPr>
            <p:ph type="title"/>
          </p:nvPr>
        </p:nvSpPr>
        <p:spPr>
          <a:xfrm>
            <a:off x="609918" y="294200"/>
            <a:ext cx="10978515" cy="59088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180" name="Google Shape;180;p20"/>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lide">
  <p:cSld name="Standard slide">
    <p:spTree>
      <p:nvGrpSpPr>
        <p:cNvPr id="19" name="Shape 19"/>
        <p:cNvGrpSpPr/>
        <p:nvPr/>
      </p:nvGrpSpPr>
      <p:grpSpPr>
        <a:xfrm>
          <a:off x="0" y="0"/>
          <a:ext cx="0" cy="0"/>
          <a:chOff x="0" y="0"/>
          <a:chExt cx="0" cy="0"/>
        </a:xfrm>
      </p:grpSpPr>
      <p:sp>
        <p:nvSpPr>
          <p:cNvPr id="20" name="Google Shape;20;p3"/>
          <p:cNvSpPr txBox="1"/>
          <p:nvPr>
            <p:ph type="title"/>
          </p:nvPr>
        </p:nvSpPr>
        <p:spPr>
          <a:xfrm>
            <a:off x="609918"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1" name="Google Shape;21;p3"/>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
        <p:nvSpPr>
          <p:cNvPr id="22" name="Google Shape;22;p3"/>
          <p:cNvSpPr txBox="1"/>
          <p:nvPr>
            <p:ph idx="1" type="body"/>
          </p:nvPr>
        </p:nvSpPr>
        <p:spPr>
          <a:xfrm>
            <a:off x="609600" y="1137920"/>
            <a:ext cx="10980738" cy="4756150"/>
          </a:xfrm>
          <a:prstGeom prst="rect">
            <a:avLst/>
          </a:prstGeom>
          <a:noFill/>
          <a:ln>
            <a:noFill/>
          </a:ln>
        </p:spPr>
        <p:txBody>
          <a:bodyPr anchorCtr="0" anchor="t" bIns="0" lIns="0" spcFirstLastPara="1" rIns="0" wrap="square" tIns="0">
            <a:noAutofit/>
          </a:bodyPr>
          <a:lstStyle>
            <a:lvl1pPr indent="-317500" lvl="0" marL="457200" algn="l">
              <a:spcBef>
                <a:spcPts val="400"/>
              </a:spcBef>
              <a:spcAft>
                <a:spcPts val="0"/>
              </a:spcAft>
              <a:buSzPts val="1400"/>
              <a:buChar char="►"/>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no headings" type="twoObj">
  <p:cSld name="TWO_OBJECTS">
    <p:spTree>
      <p:nvGrpSpPr>
        <p:cNvPr id="181" name="Shape 181"/>
        <p:cNvGrpSpPr/>
        <p:nvPr/>
      </p:nvGrpSpPr>
      <p:grpSpPr>
        <a:xfrm>
          <a:off x="0" y="0"/>
          <a:ext cx="0" cy="0"/>
          <a:chOff x="0" y="0"/>
          <a:chExt cx="0" cy="0"/>
        </a:xfrm>
      </p:grpSpPr>
      <p:sp>
        <p:nvSpPr>
          <p:cNvPr id="182" name="Google Shape;182;p21"/>
          <p:cNvSpPr txBox="1"/>
          <p:nvPr>
            <p:ph type="title"/>
          </p:nvPr>
        </p:nvSpPr>
        <p:spPr>
          <a:xfrm>
            <a:off x="609918" y="294200"/>
            <a:ext cx="10978515" cy="59088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3" name="Google Shape;183;p21"/>
          <p:cNvSpPr txBox="1"/>
          <p:nvPr>
            <p:ph idx="1" type="body"/>
          </p:nvPr>
        </p:nvSpPr>
        <p:spPr>
          <a:xfrm>
            <a:off x="609918" y="1137919"/>
            <a:ext cx="5387605" cy="4834800"/>
          </a:xfrm>
          <a:prstGeom prst="rect">
            <a:avLst/>
          </a:prstGeom>
          <a:noFill/>
          <a:ln>
            <a:noFill/>
          </a:ln>
        </p:spPr>
        <p:txBody>
          <a:bodyPr anchorCtr="0" anchor="t" bIns="0" lIns="0" spcFirstLastPara="1" rIns="0" wrap="square" tIns="0">
            <a:noAutofit/>
          </a:bodyPr>
          <a:lstStyle>
            <a:lvl1pPr indent="-317500" lvl="0" marL="457200" algn="l">
              <a:spcBef>
                <a:spcPts val="400"/>
              </a:spcBef>
              <a:spcAft>
                <a:spcPts val="0"/>
              </a:spcAft>
              <a:buSzPts val="1400"/>
              <a:buChar char="►"/>
              <a:defRPr sz="2000">
                <a:solidFill>
                  <a:schemeClr val="lt1"/>
                </a:solidFill>
              </a:defRPr>
            </a:lvl1pPr>
            <a:lvl2pPr indent="-308610" lvl="1" marL="914400" algn="l">
              <a:spcBef>
                <a:spcPts val="360"/>
              </a:spcBef>
              <a:spcAft>
                <a:spcPts val="0"/>
              </a:spcAft>
              <a:buSzPts val="1260"/>
              <a:buChar char="►"/>
              <a:defRPr sz="1800">
                <a:solidFill>
                  <a:schemeClr val="lt1"/>
                </a:solidFill>
              </a:defRPr>
            </a:lvl2pPr>
            <a:lvl3pPr indent="-299719" lvl="2" marL="1371600" algn="l">
              <a:spcBef>
                <a:spcPts val="320"/>
              </a:spcBef>
              <a:spcAft>
                <a:spcPts val="0"/>
              </a:spcAft>
              <a:buSzPts val="1120"/>
              <a:buChar char="►"/>
              <a:defRPr sz="1600">
                <a:solidFill>
                  <a:schemeClr val="lt1"/>
                </a:solidFill>
              </a:defRPr>
            </a:lvl3pPr>
            <a:lvl4pPr indent="-290830" lvl="3" marL="1828800" algn="l">
              <a:spcBef>
                <a:spcPts val="280"/>
              </a:spcBef>
              <a:spcAft>
                <a:spcPts val="0"/>
              </a:spcAft>
              <a:buSzPts val="980"/>
              <a:buChar char="►"/>
              <a:defRPr sz="1400">
                <a:solidFill>
                  <a:schemeClr val="lt1"/>
                </a:solidFill>
              </a:defRPr>
            </a:lvl4pPr>
            <a:lvl5pPr indent="-281939" lvl="4" marL="2286000" algn="l">
              <a:spcBef>
                <a:spcPts val="240"/>
              </a:spcBef>
              <a:spcAft>
                <a:spcPts val="0"/>
              </a:spcAft>
              <a:buSzPts val="840"/>
              <a:buChar char="►"/>
              <a:defRPr sz="1200">
                <a:solidFill>
                  <a:schemeClr val="lt1"/>
                </a:solidFil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84" name="Google Shape;184;p21"/>
          <p:cNvSpPr txBox="1"/>
          <p:nvPr>
            <p:ph idx="2" type="body"/>
          </p:nvPr>
        </p:nvSpPr>
        <p:spPr>
          <a:xfrm>
            <a:off x="6200828" y="1137919"/>
            <a:ext cx="5387605" cy="4834800"/>
          </a:xfrm>
          <a:prstGeom prst="rect">
            <a:avLst/>
          </a:prstGeom>
          <a:noFill/>
          <a:ln>
            <a:noFill/>
          </a:ln>
        </p:spPr>
        <p:txBody>
          <a:bodyPr anchorCtr="0" anchor="t" bIns="0" lIns="0" spcFirstLastPara="1" rIns="0" wrap="square" tIns="0">
            <a:noAutofit/>
          </a:bodyPr>
          <a:lstStyle>
            <a:lvl1pPr indent="-317500" lvl="0" marL="457200" algn="l">
              <a:spcBef>
                <a:spcPts val="400"/>
              </a:spcBef>
              <a:spcAft>
                <a:spcPts val="0"/>
              </a:spcAft>
              <a:buSzPts val="1400"/>
              <a:buChar char="►"/>
              <a:defRPr sz="2000">
                <a:solidFill>
                  <a:schemeClr val="lt1"/>
                </a:solidFill>
              </a:defRPr>
            </a:lvl1pPr>
            <a:lvl2pPr indent="-308610" lvl="1" marL="914400" algn="l">
              <a:spcBef>
                <a:spcPts val="360"/>
              </a:spcBef>
              <a:spcAft>
                <a:spcPts val="0"/>
              </a:spcAft>
              <a:buSzPts val="1260"/>
              <a:buChar char="►"/>
              <a:defRPr sz="1800">
                <a:solidFill>
                  <a:schemeClr val="lt1"/>
                </a:solidFill>
              </a:defRPr>
            </a:lvl2pPr>
            <a:lvl3pPr indent="-299719" lvl="2" marL="1371600" algn="l">
              <a:spcBef>
                <a:spcPts val="320"/>
              </a:spcBef>
              <a:spcAft>
                <a:spcPts val="0"/>
              </a:spcAft>
              <a:buSzPts val="1120"/>
              <a:buChar char="►"/>
              <a:defRPr sz="1600">
                <a:solidFill>
                  <a:schemeClr val="lt1"/>
                </a:solidFill>
              </a:defRPr>
            </a:lvl3pPr>
            <a:lvl4pPr indent="-290830" lvl="3" marL="1828800" algn="l">
              <a:spcBef>
                <a:spcPts val="280"/>
              </a:spcBef>
              <a:spcAft>
                <a:spcPts val="0"/>
              </a:spcAft>
              <a:buSzPts val="980"/>
              <a:buChar char="►"/>
              <a:defRPr sz="1400">
                <a:solidFill>
                  <a:schemeClr val="lt1"/>
                </a:solidFill>
              </a:defRPr>
            </a:lvl4pPr>
            <a:lvl5pPr indent="-281939" lvl="4" marL="2286000" algn="l">
              <a:spcBef>
                <a:spcPts val="240"/>
              </a:spcBef>
              <a:spcAft>
                <a:spcPts val="0"/>
              </a:spcAft>
              <a:buSzPts val="840"/>
              <a:buChar char="►"/>
              <a:defRPr sz="1200">
                <a:solidFill>
                  <a:schemeClr val="lt1"/>
                </a:solidFil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cxnSp>
        <p:nvCxnSpPr>
          <p:cNvPr id="185" name="Google Shape;185;p21"/>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with headings">
  <p:cSld name="Two columns with headings">
    <p:spTree>
      <p:nvGrpSpPr>
        <p:cNvPr id="186" name="Shape 186"/>
        <p:cNvGrpSpPr/>
        <p:nvPr/>
      </p:nvGrpSpPr>
      <p:grpSpPr>
        <a:xfrm>
          <a:off x="0" y="0"/>
          <a:ext cx="0" cy="0"/>
          <a:chOff x="0" y="0"/>
          <a:chExt cx="0" cy="0"/>
        </a:xfrm>
      </p:grpSpPr>
      <p:sp>
        <p:nvSpPr>
          <p:cNvPr id="187" name="Google Shape;187;p22"/>
          <p:cNvSpPr txBox="1"/>
          <p:nvPr>
            <p:ph idx="1" type="body"/>
          </p:nvPr>
        </p:nvSpPr>
        <p:spPr>
          <a:xfrm>
            <a:off x="612648" y="1869440"/>
            <a:ext cx="5393208" cy="4256075"/>
          </a:xfrm>
          <a:prstGeom prst="rect">
            <a:avLst/>
          </a:prstGeom>
          <a:noFill/>
          <a:ln>
            <a:noFill/>
          </a:ln>
        </p:spPr>
        <p:txBody>
          <a:bodyPr anchorCtr="0" anchor="t" bIns="0" lIns="0" spcFirstLastPara="1" rIns="0" wrap="square" tIns="0">
            <a:noAutofit/>
          </a:bodyPr>
          <a:lstStyle>
            <a:lvl1pPr indent="-317500" lvl="0" marL="457200" algn="l">
              <a:spcBef>
                <a:spcPts val="400"/>
              </a:spcBef>
              <a:spcAft>
                <a:spcPts val="0"/>
              </a:spcAft>
              <a:buSzPts val="1400"/>
              <a:buChar char="►"/>
              <a:defRPr sz="2000">
                <a:solidFill>
                  <a:schemeClr val="lt1"/>
                </a:solidFill>
              </a:defRPr>
            </a:lvl1pPr>
            <a:lvl2pPr indent="-308610" lvl="1" marL="914400" algn="l">
              <a:spcBef>
                <a:spcPts val="360"/>
              </a:spcBef>
              <a:spcAft>
                <a:spcPts val="0"/>
              </a:spcAft>
              <a:buSzPts val="1260"/>
              <a:buChar char="►"/>
              <a:defRPr sz="1800">
                <a:solidFill>
                  <a:schemeClr val="lt1"/>
                </a:solidFill>
              </a:defRPr>
            </a:lvl2pPr>
            <a:lvl3pPr indent="-299719" lvl="2" marL="1371600" algn="l">
              <a:spcBef>
                <a:spcPts val="320"/>
              </a:spcBef>
              <a:spcAft>
                <a:spcPts val="0"/>
              </a:spcAft>
              <a:buSzPts val="1120"/>
              <a:buChar char="►"/>
              <a:defRPr sz="1600">
                <a:solidFill>
                  <a:schemeClr val="lt1"/>
                </a:solidFill>
              </a:defRPr>
            </a:lvl3pPr>
            <a:lvl4pPr indent="-290830" lvl="3" marL="1828800" algn="l">
              <a:spcBef>
                <a:spcPts val="280"/>
              </a:spcBef>
              <a:spcAft>
                <a:spcPts val="0"/>
              </a:spcAft>
              <a:buSzPts val="980"/>
              <a:buChar char="►"/>
              <a:defRPr sz="1400">
                <a:solidFill>
                  <a:schemeClr val="lt1"/>
                </a:solidFill>
              </a:defRPr>
            </a:lvl4pPr>
            <a:lvl5pPr indent="-281939" lvl="4" marL="2286000" algn="l">
              <a:spcBef>
                <a:spcPts val="240"/>
              </a:spcBef>
              <a:spcAft>
                <a:spcPts val="0"/>
              </a:spcAft>
              <a:buSzPts val="840"/>
              <a:buChar char="►"/>
              <a:defRPr sz="1200">
                <a:solidFill>
                  <a:schemeClr val="lt1"/>
                </a:solidFil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88" name="Google Shape;188;p22"/>
          <p:cNvSpPr txBox="1"/>
          <p:nvPr>
            <p:ph idx="2" type="body"/>
          </p:nvPr>
        </p:nvSpPr>
        <p:spPr>
          <a:xfrm>
            <a:off x="6199632" y="1869440"/>
            <a:ext cx="5393208" cy="4256075"/>
          </a:xfrm>
          <a:prstGeom prst="rect">
            <a:avLst/>
          </a:prstGeom>
          <a:noFill/>
          <a:ln>
            <a:noFill/>
          </a:ln>
        </p:spPr>
        <p:txBody>
          <a:bodyPr anchorCtr="0" anchor="t" bIns="0" lIns="0" spcFirstLastPara="1" rIns="0" wrap="square" tIns="0">
            <a:noAutofit/>
          </a:bodyPr>
          <a:lstStyle>
            <a:lvl1pPr indent="-317500" lvl="0" marL="457200" algn="l">
              <a:spcBef>
                <a:spcPts val="400"/>
              </a:spcBef>
              <a:spcAft>
                <a:spcPts val="0"/>
              </a:spcAft>
              <a:buSzPts val="1400"/>
              <a:buChar char="►"/>
              <a:defRPr sz="2000">
                <a:solidFill>
                  <a:schemeClr val="lt1"/>
                </a:solidFill>
              </a:defRPr>
            </a:lvl1pPr>
            <a:lvl2pPr indent="-308610" lvl="1" marL="914400" algn="l">
              <a:spcBef>
                <a:spcPts val="360"/>
              </a:spcBef>
              <a:spcAft>
                <a:spcPts val="0"/>
              </a:spcAft>
              <a:buSzPts val="1260"/>
              <a:buChar char="►"/>
              <a:defRPr sz="1800">
                <a:solidFill>
                  <a:schemeClr val="lt1"/>
                </a:solidFill>
              </a:defRPr>
            </a:lvl2pPr>
            <a:lvl3pPr indent="-299719" lvl="2" marL="1371600" algn="l">
              <a:spcBef>
                <a:spcPts val="320"/>
              </a:spcBef>
              <a:spcAft>
                <a:spcPts val="0"/>
              </a:spcAft>
              <a:buSzPts val="1120"/>
              <a:buChar char="►"/>
              <a:defRPr sz="1600">
                <a:solidFill>
                  <a:schemeClr val="lt1"/>
                </a:solidFill>
              </a:defRPr>
            </a:lvl3pPr>
            <a:lvl4pPr indent="-290830" lvl="3" marL="1828800" algn="l">
              <a:spcBef>
                <a:spcPts val="280"/>
              </a:spcBef>
              <a:spcAft>
                <a:spcPts val="0"/>
              </a:spcAft>
              <a:buSzPts val="980"/>
              <a:buChar char="►"/>
              <a:defRPr sz="1400">
                <a:solidFill>
                  <a:schemeClr val="lt1"/>
                </a:solidFill>
              </a:defRPr>
            </a:lvl4pPr>
            <a:lvl5pPr indent="-281939" lvl="4" marL="2286000" algn="l">
              <a:spcBef>
                <a:spcPts val="240"/>
              </a:spcBef>
              <a:spcAft>
                <a:spcPts val="0"/>
              </a:spcAft>
              <a:buSzPts val="840"/>
              <a:buChar char="►"/>
              <a:defRPr sz="1200">
                <a:solidFill>
                  <a:schemeClr val="lt1"/>
                </a:solidFill>
              </a:defRPr>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89" name="Google Shape;189;p22"/>
          <p:cNvSpPr txBox="1"/>
          <p:nvPr>
            <p:ph idx="3" type="body"/>
          </p:nvPr>
        </p:nvSpPr>
        <p:spPr>
          <a:xfrm>
            <a:off x="609918" y="1137920"/>
            <a:ext cx="5393208" cy="640800"/>
          </a:xfrm>
          <a:prstGeom prst="rect">
            <a:avLst/>
          </a:prstGeom>
          <a:noFill/>
          <a:ln>
            <a:noFill/>
          </a:ln>
        </p:spPr>
        <p:txBody>
          <a:bodyPr anchorCtr="0" anchor="t" bIns="0" lIns="0" spcFirstLastPara="1" rIns="0" wrap="square" tIns="0">
            <a:noAutofit/>
          </a:bodyPr>
          <a:lstStyle>
            <a:lvl1pPr indent="-228600" lvl="0" marL="457200" algn="l">
              <a:spcBef>
                <a:spcPts val="400"/>
              </a:spcBef>
              <a:spcAft>
                <a:spcPts val="0"/>
              </a:spcAft>
              <a:buSzPts val="1400"/>
              <a:buNone/>
              <a:defRPr b="1">
                <a:solidFill>
                  <a:schemeClr val="lt1"/>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90" name="Google Shape;190;p22"/>
          <p:cNvSpPr txBox="1"/>
          <p:nvPr>
            <p:ph idx="4" type="body"/>
          </p:nvPr>
        </p:nvSpPr>
        <p:spPr>
          <a:xfrm>
            <a:off x="6199632" y="1137920"/>
            <a:ext cx="5393208" cy="640800"/>
          </a:xfrm>
          <a:prstGeom prst="rect">
            <a:avLst/>
          </a:prstGeom>
          <a:noFill/>
          <a:ln>
            <a:noFill/>
          </a:ln>
        </p:spPr>
        <p:txBody>
          <a:bodyPr anchorCtr="0" anchor="t" bIns="0" lIns="0" spcFirstLastPara="1" rIns="0" wrap="square" tIns="0">
            <a:noAutofit/>
          </a:bodyPr>
          <a:lstStyle>
            <a:lvl1pPr indent="-228600" lvl="0" marL="457200" algn="l">
              <a:spcBef>
                <a:spcPts val="400"/>
              </a:spcBef>
              <a:spcAft>
                <a:spcPts val="0"/>
              </a:spcAft>
              <a:buSzPts val="1400"/>
              <a:buNone/>
              <a:defRPr b="1">
                <a:solidFill>
                  <a:schemeClr val="lt1"/>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91" name="Google Shape;191;p22"/>
          <p:cNvSpPr txBox="1"/>
          <p:nvPr>
            <p:ph type="title"/>
          </p:nvPr>
        </p:nvSpPr>
        <p:spPr>
          <a:xfrm>
            <a:off x="609918" y="294200"/>
            <a:ext cx="10978515" cy="59088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192" name="Google Shape;192;p22"/>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statement">
  <p:cSld name="Key statement">
    <p:spTree>
      <p:nvGrpSpPr>
        <p:cNvPr id="193" name="Shape 193"/>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cused data">
  <p:cSld name="Focused data">
    <p:spTree>
      <p:nvGrpSpPr>
        <p:cNvPr id="194" name="Shape 19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1">
  <p:cSld name="Divider 1">
    <p:spTree>
      <p:nvGrpSpPr>
        <p:cNvPr id="195" name="Shape 19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3">
  <p:cSld name="Divider 3">
    <p:spTree>
      <p:nvGrpSpPr>
        <p:cNvPr id="196" name="Shape 196"/>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showMasterSp="0">
  <p:cSld name="Empty">
    <p:spTree>
      <p:nvGrpSpPr>
        <p:cNvPr id="197" name="Shape 19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mpty">
  <p:cSld name="1_Empty">
    <p:spTree>
      <p:nvGrpSpPr>
        <p:cNvPr id="198" name="Shape 198"/>
        <p:cNvGrpSpPr/>
        <p:nvPr/>
      </p:nvGrpSpPr>
      <p:grpSpPr>
        <a:xfrm>
          <a:off x="0" y="0"/>
          <a:ext cx="0" cy="0"/>
          <a:chOff x="0" y="0"/>
          <a:chExt cx="0" cy="0"/>
        </a:xfrm>
      </p:grpSpPr>
      <p:sp>
        <p:nvSpPr>
          <p:cNvPr id="199" name="Google Shape;199;p28"/>
          <p:cNvSpPr/>
          <p:nvPr>
            <p:ph idx="2" type="media"/>
          </p:nvPr>
        </p:nvSpPr>
        <p:spPr>
          <a:xfrm>
            <a:off x="0" y="0"/>
            <a:ext cx="12198350" cy="6858000"/>
          </a:xfrm>
          <a:prstGeom prst="rect">
            <a:avLst/>
          </a:prstGeom>
          <a:noFill/>
          <a:ln>
            <a:noFill/>
          </a:ln>
        </p:spPr>
        <p:txBody>
          <a:bodyPr anchorCtr="0" anchor="ctr" bIns="0" lIns="0" spcFirstLastPara="1" rIns="0" wrap="square" tIns="0">
            <a:noAutofit/>
          </a:bodyPr>
          <a:lstStyle>
            <a:lvl1pPr lvl="0" marR="0" rtl="0" algn="ctr">
              <a:spcBef>
                <a:spcPts val="400"/>
              </a:spcBef>
              <a:spcAft>
                <a:spcPts val="0"/>
              </a:spcAft>
              <a:buClr>
                <a:schemeClr val="dk2"/>
              </a:buClr>
              <a:buSzPts val="1400"/>
              <a:buFont typeface="Arial"/>
              <a:buNone/>
              <a:defRPr b="0" i="0" sz="2000" u="none" cap="none" strike="noStrike">
                <a:solidFill>
                  <a:schemeClr val="lt1"/>
                </a:solidFill>
                <a:latin typeface="Inter Light"/>
                <a:ea typeface="Inter Light"/>
                <a:cs typeface="Inter Light"/>
                <a:sym typeface="Inter Light"/>
              </a:defRPr>
            </a:lvl1pPr>
            <a:lvl2pPr lvl="1" marR="0" rtl="0" algn="l">
              <a:spcBef>
                <a:spcPts val="360"/>
              </a:spcBef>
              <a:spcAft>
                <a:spcPts val="0"/>
              </a:spcAft>
              <a:buClr>
                <a:schemeClr val="dk2"/>
              </a:buClr>
              <a:buSzPts val="1260"/>
              <a:buFont typeface="Arial"/>
              <a:buChar char="►"/>
              <a:defRPr b="0" i="0" sz="1800" u="none" cap="none" strike="noStrike">
                <a:solidFill>
                  <a:schemeClr val="lt1"/>
                </a:solidFill>
                <a:latin typeface="Inter Light"/>
                <a:ea typeface="Inter Light"/>
                <a:cs typeface="Inter Light"/>
                <a:sym typeface="Inter Light"/>
              </a:defRPr>
            </a:lvl2pPr>
            <a:lvl3pPr lvl="2" marR="0" rtl="0" algn="l">
              <a:spcBef>
                <a:spcPts val="320"/>
              </a:spcBef>
              <a:spcAft>
                <a:spcPts val="0"/>
              </a:spcAft>
              <a:buClr>
                <a:schemeClr val="dk2"/>
              </a:buClr>
              <a:buSzPts val="1120"/>
              <a:buFont typeface="Arial"/>
              <a:buChar char="►"/>
              <a:defRPr b="0" i="0" sz="1600" u="none" cap="none" strike="noStrike">
                <a:solidFill>
                  <a:schemeClr val="lt1"/>
                </a:solidFill>
                <a:latin typeface="Inter Light"/>
                <a:ea typeface="Inter Light"/>
                <a:cs typeface="Inter Light"/>
                <a:sym typeface="Inter Light"/>
              </a:defRPr>
            </a:lvl3pPr>
            <a:lvl4pPr lvl="3" marR="0" rtl="0" algn="l">
              <a:spcBef>
                <a:spcPts val="280"/>
              </a:spcBef>
              <a:spcAft>
                <a:spcPts val="0"/>
              </a:spcAft>
              <a:buClr>
                <a:schemeClr val="dk2"/>
              </a:buClr>
              <a:buSzPts val="980"/>
              <a:buFont typeface="Arial"/>
              <a:buChar char="►"/>
              <a:defRPr b="0" i="0" sz="1400" u="none" cap="none" strike="noStrike">
                <a:solidFill>
                  <a:schemeClr val="lt1"/>
                </a:solidFill>
                <a:latin typeface="Inter Light"/>
                <a:ea typeface="Inter Light"/>
                <a:cs typeface="Inter Light"/>
                <a:sym typeface="Inter Light"/>
              </a:defRPr>
            </a:lvl4pPr>
            <a:lvl5pPr lvl="4" marR="0" rtl="0" algn="l">
              <a:spcBef>
                <a:spcPts val="240"/>
              </a:spcBef>
              <a:spcAft>
                <a:spcPts val="0"/>
              </a:spcAft>
              <a:buClr>
                <a:schemeClr val="dk2"/>
              </a:buClr>
              <a:buSzPts val="840"/>
              <a:buFont typeface="Arial"/>
              <a:buChar char="►"/>
              <a:defRPr b="0" i="0" sz="1200" u="none" cap="none" strike="noStrike">
                <a:solidFill>
                  <a:schemeClr val="lt1"/>
                </a:solidFill>
                <a:latin typeface="Inter Light"/>
                <a:ea typeface="Inter Light"/>
                <a:cs typeface="Inter Light"/>
                <a:sym typeface="Inter Light"/>
              </a:defRPr>
            </a:lvl5pPr>
            <a:lvl6pPr lvl="5"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6pPr>
            <a:lvl7pPr lvl="6"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7pPr>
            <a:lvl8pPr lvl="7"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8pPr>
            <a:lvl9pPr lvl="8"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inal legal text" showMasterSp="0">
  <p:cSld name="2_Final legal text">
    <p:spTree>
      <p:nvGrpSpPr>
        <p:cNvPr id="200" name="Shape 200"/>
        <p:cNvGrpSpPr/>
        <p:nvPr/>
      </p:nvGrpSpPr>
      <p:grpSpPr>
        <a:xfrm>
          <a:off x="0" y="0"/>
          <a:ext cx="0" cy="0"/>
          <a:chOff x="0" y="0"/>
          <a:chExt cx="0" cy="0"/>
        </a:xfrm>
      </p:grpSpPr>
      <p:pic>
        <p:nvPicPr>
          <p:cNvPr id="201" name="Google Shape;201;p29"/>
          <p:cNvPicPr preferRelativeResize="0"/>
          <p:nvPr/>
        </p:nvPicPr>
        <p:blipFill rotWithShape="1">
          <a:blip r:embed="rId2">
            <a:alphaModFix/>
          </a:blip>
          <a:srcRect b="0" l="0" r="0" t="0"/>
          <a:stretch/>
        </p:blipFill>
        <p:spPr>
          <a:xfrm>
            <a:off x="1" y="0"/>
            <a:ext cx="12201558" cy="6858000"/>
          </a:xfrm>
          <a:prstGeom prst="rect">
            <a:avLst/>
          </a:prstGeom>
          <a:noFill/>
          <a:ln>
            <a:noFill/>
          </a:ln>
        </p:spPr>
      </p:pic>
      <p:sp>
        <p:nvSpPr>
          <p:cNvPr id="202" name="Google Shape;202;p29"/>
          <p:cNvSpPr txBox="1"/>
          <p:nvPr>
            <p:ph idx="1" type="body"/>
          </p:nvPr>
        </p:nvSpPr>
        <p:spPr>
          <a:xfrm>
            <a:off x="607799" y="719139"/>
            <a:ext cx="4677635" cy="521006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indent="-228600" lvl="1" marL="914400" algn="l">
              <a:lnSpc>
                <a:spcPct val="100000"/>
              </a:lnSpc>
              <a:spcBef>
                <a:spcPts val="0"/>
              </a:spcBef>
              <a:spcAft>
                <a:spcPts val="0"/>
              </a:spcAft>
              <a:buSzPts val="900"/>
              <a:buNone/>
              <a:defRPr b="1" sz="900">
                <a:solidFill>
                  <a:schemeClr val="lt1"/>
                </a:solidFill>
                <a:latin typeface="Inter Light"/>
                <a:ea typeface="Inter Light"/>
                <a:cs typeface="Inter Light"/>
                <a:sym typeface="Inter Light"/>
              </a:defRPr>
            </a:lvl2pPr>
            <a:lvl3pPr indent="-268605" lvl="2" marL="1371600" algn="l">
              <a:lnSpc>
                <a:spcPct val="100000"/>
              </a:lnSpc>
              <a:spcBef>
                <a:spcPts val="0"/>
              </a:spcBef>
              <a:spcAft>
                <a:spcPts val="0"/>
              </a:spcAft>
              <a:buClr>
                <a:schemeClr val="dk2"/>
              </a:buClr>
              <a:buSzPts val="630"/>
              <a:buFont typeface="Arial"/>
              <a:buChar char="►"/>
              <a:defRPr b="1" sz="900">
                <a:solidFill>
                  <a:schemeClr val="lt1"/>
                </a:solidFill>
                <a:latin typeface="Inter Light"/>
                <a:ea typeface="Inter Light"/>
                <a:cs typeface="Inter Light"/>
                <a:sym typeface="Inter Light"/>
              </a:defRPr>
            </a:lvl3pPr>
            <a:lvl4pPr indent="-228600" lvl="3" marL="18288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indent="-264160" lvl="4" marL="228600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l legal text" showMasterSp="0">
  <p:cSld name="Final legal text">
    <p:spTree>
      <p:nvGrpSpPr>
        <p:cNvPr id="203" name="Shape 203"/>
        <p:cNvGrpSpPr/>
        <p:nvPr/>
      </p:nvGrpSpPr>
      <p:grpSpPr>
        <a:xfrm>
          <a:off x="0" y="0"/>
          <a:ext cx="0" cy="0"/>
          <a:chOff x="0" y="0"/>
          <a:chExt cx="0" cy="0"/>
        </a:xfrm>
      </p:grpSpPr>
      <p:pic>
        <p:nvPicPr>
          <p:cNvPr id="204" name="Google Shape;204;p30"/>
          <p:cNvPicPr preferRelativeResize="0"/>
          <p:nvPr/>
        </p:nvPicPr>
        <p:blipFill rotWithShape="1">
          <a:blip r:embed="rId2">
            <a:alphaModFix/>
          </a:blip>
          <a:srcRect b="0" l="0" r="0" t="0"/>
          <a:stretch/>
        </p:blipFill>
        <p:spPr>
          <a:xfrm>
            <a:off x="0" y="0"/>
            <a:ext cx="12195175" cy="6858000"/>
          </a:xfrm>
          <a:prstGeom prst="rect">
            <a:avLst/>
          </a:prstGeom>
          <a:noFill/>
          <a:ln>
            <a:noFill/>
          </a:ln>
        </p:spPr>
      </p:pic>
      <p:sp>
        <p:nvSpPr>
          <p:cNvPr id="205" name="Google Shape;205;p30"/>
          <p:cNvSpPr txBox="1"/>
          <p:nvPr>
            <p:ph idx="1" type="body"/>
          </p:nvPr>
        </p:nvSpPr>
        <p:spPr>
          <a:xfrm>
            <a:off x="607799" y="719139"/>
            <a:ext cx="4677635" cy="521006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indent="-228600" lvl="1" marL="914400" algn="l">
              <a:lnSpc>
                <a:spcPct val="100000"/>
              </a:lnSpc>
              <a:spcBef>
                <a:spcPts val="0"/>
              </a:spcBef>
              <a:spcAft>
                <a:spcPts val="0"/>
              </a:spcAft>
              <a:buSzPts val="900"/>
              <a:buNone/>
              <a:defRPr b="1" sz="900">
                <a:solidFill>
                  <a:schemeClr val="lt1"/>
                </a:solidFill>
                <a:latin typeface="Inter Light"/>
                <a:ea typeface="Inter Light"/>
                <a:cs typeface="Inter Light"/>
                <a:sym typeface="Inter Light"/>
              </a:defRPr>
            </a:lvl2pPr>
            <a:lvl3pPr indent="-268605" lvl="2" marL="1371600" algn="l">
              <a:lnSpc>
                <a:spcPct val="100000"/>
              </a:lnSpc>
              <a:spcBef>
                <a:spcPts val="0"/>
              </a:spcBef>
              <a:spcAft>
                <a:spcPts val="0"/>
              </a:spcAft>
              <a:buClr>
                <a:schemeClr val="dk2"/>
              </a:buClr>
              <a:buSzPts val="630"/>
              <a:buFont typeface="Arial"/>
              <a:buChar char="►"/>
              <a:defRPr b="1" sz="900">
                <a:solidFill>
                  <a:schemeClr val="lt1"/>
                </a:solidFill>
                <a:latin typeface="Inter Light"/>
                <a:ea typeface="Inter Light"/>
                <a:cs typeface="Inter Light"/>
                <a:sym typeface="Inter Light"/>
              </a:defRPr>
            </a:lvl3pPr>
            <a:lvl4pPr indent="-228600" lvl="3" marL="18288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indent="-264160" lvl="4" marL="228600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Standard slide">
  <p:cSld name="4_Standard slide">
    <p:spTree>
      <p:nvGrpSpPr>
        <p:cNvPr id="23" name="Shape 23"/>
        <p:cNvGrpSpPr/>
        <p:nvPr/>
      </p:nvGrpSpPr>
      <p:grpSpPr>
        <a:xfrm>
          <a:off x="0" y="0"/>
          <a:ext cx="0" cy="0"/>
          <a:chOff x="0" y="0"/>
          <a:chExt cx="0" cy="0"/>
        </a:xfrm>
      </p:grpSpPr>
      <p:sp>
        <p:nvSpPr>
          <p:cNvPr id="24" name="Google Shape;24;p4"/>
          <p:cNvSpPr txBox="1"/>
          <p:nvPr>
            <p:ph type="title"/>
          </p:nvPr>
        </p:nvSpPr>
        <p:spPr>
          <a:xfrm>
            <a:off x="609919"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399"/>
              <a:buFont typeface="Inter Light"/>
              <a:buNone/>
              <a:defRPr sz="2399">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5" name="Google Shape;25;p4"/>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
        <p:nvSpPr>
          <p:cNvPr id="26" name="Google Shape;26;p4"/>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Inter Light"/>
                <a:ea typeface="Inter Light"/>
                <a:cs typeface="Inter Light"/>
                <a:sym typeface="Inter Light"/>
              </a:defRPr>
            </a:lvl1pPr>
            <a:lvl2pPr lvl="1"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2pPr>
            <a:lvl3pPr lvl="2"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3pPr>
            <a:lvl4pPr lvl="3"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4pPr>
            <a:lvl5pPr lvl="4"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5pPr>
            <a:lvl6pPr lvl="5"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6pPr>
            <a:lvl7pPr lvl="6"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7pPr>
            <a:lvl8pPr lvl="7"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8pPr>
            <a:lvl9pPr lvl="8"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9pPr>
          </a:lstStyle>
          <a:p/>
        </p:txBody>
      </p:sp>
      <p:sp>
        <p:nvSpPr>
          <p:cNvPr id="27" name="Google Shape;27;p4"/>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Inter Light"/>
                <a:ea typeface="Inter Light"/>
                <a:cs typeface="Inter Light"/>
                <a:sym typeface="Inter Light"/>
              </a:defRPr>
            </a:lvl1pPr>
            <a:lvl2pPr lvl="1"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2pPr>
            <a:lvl3pPr lvl="2"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3pPr>
            <a:lvl4pPr lvl="3"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4pPr>
            <a:lvl5pPr lvl="4"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5pPr>
            <a:lvl6pPr lvl="5"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6pPr>
            <a:lvl7pPr lvl="6"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7pPr>
            <a:lvl8pPr lvl="7"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8pPr>
            <a:lvl9pPr lvl="8" marR="0" rtl="0" algn="l">
              <a:spcBef>
                <a:spcPts val="0"/>
              </a:spcBef>
              <a:spcAft>
                <a:spcPts val="0"/>
              </a:spcAft>
              <a:buSzPts val="1400"/>
              <a:buNone/>
              <a:defRPr b="0" i="0" sz="1800" u="none" cap="none" strike="noStrike">
                <a:solidFill>
                  <a:schemeClr val="dk1"/>
                </a:solidFill>
                <a:latin typeface="Inter Light"/>
                <a:ea typeface="Inter Light"/>
                <a:cs typeface="Inter Light"/>
                <a:sym typeface="Inter Light"/>
              </a:defRPr>
            </a:lvl9pPr>
          </a:lstStyle>
          <a:p/>
        </p:txBody>
      </p:sp>
      <p:sp>
        <p:nvSpPr>
          <p:cNvPr id="28" name="Google Shape;28;p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Inter Light"/>
                <a:ea typeface="Inter Light"/>
                <a:cs typeface="Inter Light"/>
                <a:sym typeface="Inter Light"/>
              </a:defRPr>
            </a:lvl1pPr>
            <a:lvl2pPr indent="0" lvl="1" marL="0" marR="0" rtl="0" algn="l">
              <a:spcBef>
                <a:spcPts val="0"/>
              </a:spcBef>
              <a:buNone/>
              <a:defRPr sz="1800">
                <a:solidFill>
                  <a:schemeClr val="dk1"/>
                </a:solidFill>
                <a:latin typeface="Inter Light"/>
                <a:ea typeface="Inter Light"/>
                <a:cs typeface="Inter Light"/>
                <a:sym typeface="Inter Light"/>
              </a:defRPr>
            </a:lvl2pPr>
            <a:lvl3pPr indent="0" lvl="2" marL="0" marR="0" rtl="0" algn="l">
              <a:spcBef>
                <a:spcPts val="0"/>
              </a:spcBef>
              <a:buNone/>
              <a:defRPr sz="1800">
                <a:solidFill>
                  <a:schemeClr val="dk1"/>
                </a:solidFill>
                <a:latin typeface="Inter Light"/>
                <a:ea typeface="Inter Light"/>
                <a:cs typeface="Inter Light"/>
                <a:sym typeface="Inter Light"/>
              </a:defRPr>
            </a:lvl3pPr>
            <a:lvl4pPr indent="0" lvl="3" marL="0" marR="0" rtl="0" algn="l">
              <a:spcBef>
                <a:spcPts val="0"/>
              </a:spcBef>
              <a:buNone/>
              <a:defRPr sz="1800">
                <a:solidFill>
                  <a:schemeClr val="dk1"/>
                </a:solidFill>
                <a:latin typeface="Inter Light"/>
                <a:ea typeface="Inter Light"/>
                <a:cs typeface="Inter Light"/>
                <a:sym typeface="Inter Light"/>
              </a:defRPr>
            </a:lvl4pPr>
            <a:lvl5pPr indent="0" lvl="4" marL="0" marR="0" rtl="0" algn="l">
              <a:spcBef>
                <a:spcPts val="0"/>
              </a:spcBef>
              <a:buNone/>
              <a:defRPr sz="1800">
                <a:solidFill>
                  <a:schemeClr val="dk1"/>
                </a:solidFill>
                <a:latin typeface="Inter Light"/>
                <a:ea typeface="Inter Light"/>
                <a:cs typeface="Inter Light"/>
                <a:sym typeface="Inter Light"/>
              </a:defRPr>
            </a:lvl5pPr>
            <a:lvl6pPr indent="0" lvl="5" marL="0" marR="0" rtl="0" algn="l">
              <a:spcBef>
                <a:spcPts val="0"/>
              </a:spcBef>
              <a:buNone/>
              <a:defRPr sz="1800">
                <a:solidFill>
                  <a:schemeClr val="dk1"/>
                </a:solidFill>
                <a:latin typeface="Inter Light"/>
                <a:ea typeface="Inter Light"/>
                <a:cs typeface="Inter Light"/>
                <a:sym typeface="Inter Light"/>
              </a:defRPr>
            </a:lvl6pPr>
            <a:lvl7pPr indent="0" lvl="6" marL="0" marR="0" rtl="0" algn="l">
              <a:spcBef>
                <a:spcPts val="0"/>
              </a:spcBef>
              <a:buNone/>
              <a:defRPr sz="1800">
                <a:solidFill>
                  <a:schemeClr val="dk1"/>
                </a:solidFill>
                <a:latin typeface="Inter Light"/>
                <a:ea typeface="Inter Light"/>
                <a:cs typeface="Inter Light"/>
                <a:sym typeface="Inter Light"/>
              </a:defRPr>
            </a:lvl7pPr>
            <a:lvl8pPr indent="0" lvl="7" marL="0" marR="0" rtl="0" algn="l">
              <a:spcBef>
                <a:spcPts val="0"/>
              </a:spcBef>
              <a:buNone/>
              <a:defRPr sz="1800">
                <a:solidFill>
                  <a:schemeClr val="dk1"/>
                </a:solidFill>
                <a:latin typeface="Inter Light"/>
                <a:ea typeface="Inter Light"/>
                <a:cs typeface="Inter Light"/>
                <a:sym typeface="Inter Light"/>
              </a:defRPr>
            </a:lvl8pPr>
            <a:lvl9pPr indent="0" lvl="8" marL="0" marR="0" rtl="0" algn="l">
              <a:spcBef>
                <a:spcPts val="0"/>
              </a:spcBef>
              <a:buNone/>
              <a:defRPr sz="1800">
                <a:solidFill>
                  <a:schemeClr val="dk1"/>
                </a:solidFill>
                <a:latin typeface="Inter Light"/>
                <a:ea typeface="Inter Light"/>
                <a:cs typeface="Inter Light"/>
                <a:sym typeface="Inter Light"/>
              </a:defRPr>
            </a:lvl9pPr>
          </a:lstStyle>
          <a:p>
            <a:pPr indent="0" lvl="0" marL="0" rtl="0" algn="l">
              <a:spcBef>
                <a:spcPts val="0"/>
              </a:spcBef>
              <a:spcAft>
                <a:spcPts val="0"/>
              </a:spcAft>
              <a:buNone/>
            </a:pPr>
            <a:r>
              <a:rPr lang="en-IN"/>
              <a:t>Page </a:t>
            </a:r>
            <a:fld id="{00000000-1234-1234-1234-123412341234}" type="slidenum">
              <a:rPr lang="en-I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spTree>
      <p:nvGrpSpPr>
        <p:cNvPr id="206" name="Shape 2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lide 2">
  <p:cSld name="Standard slide 2">
    <p:spTree>
      <p:nvGrpSpPr>
        <p:cNvPr id="29" name="Shape 29"/>
        <p:cNvGrpSpPr/>
        <p:nvPr/>
      </p:nvGrpSpPr>
      <p:grpSpPr>
        <a:xfrm>
          <a:off x="0" y="0"/>
          <a:ext cx="0" cy="0"/>
          <a:chOff x="0" y="0"/>
          <a:chExt cx="0" cy="0"/>
        </a:xfrm>
      </p:grpSpPr>
      <p:sp>
        <p:nvSpPr>
          <p:cNvPr id="30" name="Google Shape;30;p5"/>
          <p:cNvSpPr txBox="1"/>
          <p:nvPr>
            <p:ph type="title"/>
          </p:nvPr>
        </p:nvSpPr>
        <p:spPr>
          <a:xfrm>
            <a:off x="609918" y="294200"/>
            <a:ext cx="10978515"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31" name="Google Shape;31;p5"/>
          <p:cNvCxnSpPr/>
          <p:nvPr/>
        </p:nvCxnSpPr>
        <p:spPr>
          <a:xfrm>
            <a:off x="609918" y="907750"/>
            <a:ext cx="109800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Final legal text" showMasterSp="0">
  <p:cSld name="1_Final legal text">
    <p:spTree>
      <p:nvGrpSpPr>
        <p:cNvPr id="32" name="Shape 32"/>
        <p:cNvGrpSpPr/>
        <p:nvPr/>
      </p:nvGrpSpPr>
      <p:grpSpPr>
        <a:xfrm>
          <a:off x="0" y="0"/>
          <a:ext cx="0" cy="0"/>
          <a:chOff x="0" y="0"/>
          <a:chExt cx="0" cy="0"/>
        </a:xfrm>
      </p:grpSpPr>
      <p:pic>
        <p:nvPicPr>
          <p:cNvPr id="33" name="Google Shape;33;p6"/>
          <p:cNvPicPr preferRelativeResize="0"/>
          <p:nvPr/>
        </p:nvPicPr>
        <p:blipFill rotWithShape="1">
          <a:blip r:embed="rId2">
            <a:alphaModFix/>
          </a:blip>
          <a:srcRect b="0" l="0" r="0" t="0"/>
          <a:stretch/>
        </p:blipFill>
        <p:spPr>
          <a:xfrm>
            <a:off x="0" y="0"/>
            <a:ext cx="12201555" cy="6858000"/>
          </a:xfrm>
          <a:prstGeom prst="rect">
            <a:avLst/>
          </a:prstGeom>
          <a:noFill/>
          <a:ln>
            <a:noFill/>
          </a:ln>
        </p:spPr>
      </p:pic>
      <p:sp>
        <p:nvSpPr>
          <p:cNvPr id="34" name="Google Shape;34;p6"/>
          <p:cNvSpPr txBox="1"/>
          <p:nvPr>
            <p:ph idx="1" type="body"/>
          </p:nvPr>
        </p:nvSpPr>
        <p:spPr>
          <a:xfrm>
            <a:off x="607799" y="719139"/>
            <a:ext cx="4677635" cy="521006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indent="-228600" lvl="1" marL="914400" algn="l">
              <a:lnSpc>
                <a:spcPct val="100000"/>
              </a:lnSpc>
              <a:spcBef>
                <a:spcPts val="0"/>
              </a:spcBef>
              <a:spcAft>
                <a:spcPts val="0"/>
              </a:spcAft>
              <a:buSzPts val="900"/>
              <a:buNone/>
              <a:defRPr b="1" sz="900">
                <a:solidFill>
                  <a:schemeClr val="lt1"/>
                </a:solidFill>
                <a:latin typeface="Inter Light"/>
                <a:ea typeface="Inter Light"/>
                <a:cs typeface="Inter Light"/>
                <a:sym typeface="Inter Light"/>
              </a:defRPr>
            </a:lvl2pPr>
            <a:lvl3pPr indent="-268605" lvl="2" marL="1371600" algn="l">
              <a:lnSpc>
                <a:spcPct val="100000"/>
              </a:lnSpc>
              <a:spcBef>
                <a:spcPts val="0"/>
              </a:spcBef>
              <a:spcAft>
                <a:spcPts val="0"/>
              </a:spcAft>
              <a:buClr>
                <a:schemeClr val="dk2"/>
              </a:buClr>
              <a:buSzPts val="630"/>
              <a:buFont typeface="Arial"/>
              <a:buChar char="►"/>
              <a:defRPr b="1" sz="900">
                <a:solidFill>
                  <a:schemeClr val="lt1"/>
                </a:solidFill>
                <a:latin typeface="Inter Light"/>
                <a:ea typeface="Inter Light"/>
                <a:cs typeface="Inter Light"/>
                <a:sym typeface="Inter Light"/>
              </a:defRPr>
            </a:lvl3pPr>
            <a:lvl4pPr indent="-228600" lvl="3" marL="18288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indent="-264160" lvl="4" marL="228600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ver" showMasterSp="0">
  <p:cSld name="1_Cover">
    <p:spTree>
      <p:nvGrpSpPr>
        <p:cNvPr id="35" name="Shape 35"/>
        <p:cNvGrpSpPr/>
        <p:nvPr/>
      </p:nvGrpSpPr>
      <p:grpSpPr>
        <a:xfrm>
          <a:off x="0" y="0"/>
          <a:ext cx="0" cy="0"/>
          <a:chOff x="0" y="0"/>
          <a:chExt cx="0" cy="0"/>
        </a:xfrm>
      </p:grpSpPr>
      <p:sp>
        <p:nvSpPr>
          <p:cNvPr id="36" name="Google Shape;36;p7"/>
          <p:cNvSpPr/>
          <p:nvPr/>
        </p:nvSpPr>
        <p:spPr>
          <a:xfrm>
            <a:off x="498115" y="795662"/>
            <a:ext cx="4930412" cy="3581484"/>
          </a:xfrm>
          <a:custGeom>
            <a:rect b="b" l="l" r="r" t="t"/>
            <a:pathLst>
              <a:path extrusionOk="0" h="3092804" w="4257675">
                <a:moveTo>
                  <a:pt x="4238387" y="0"/>
                </a:moveTo>
                <a:lnTo>
                  <a:pt x="4257675" y="0"/>
                </a:lnTo>
                <a:lnTo>
                  <a:pt x="4257675" y="3092804"/>
                </a:lnTo>
                <a:lnTo>
                  <a:pt x="0" y="3092804"/>
                </a:lnTo>
                <a:lnTo>
                  <a:pt x="0" y="747342"/>
                </a:lnTo>
                <a:close/>
              </a:path>
            </a:pathLst>
          </a:custGeom>
          <a:solidFill>
            <a:srgbClr val="FFE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37" name="Google Shape;37;p7"/>
          <p:cNvSpPr txBox="1"/>
          <p:nvPr>
            <p:ph type="ctrTitle"/>
          </p:nvPr>
        </p:nvSpPr>
        <p:spPr>
          <a:xfrm>
            <a:off x="775504" y="1954221"/>
            <a:ext cx="4328932" cy="979702"/>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3000"/>
              <a:buFont typeface="Inter Light"/>
              <a:buNone/>
              <a:defRPr b="0" sz="3000">
                <a:solidFill>
                  <a:schemeClr val="dk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7"/>
          <p:cNvSpPr txBox="1"/>
          <p:nvPr>
            <p:ph idx="1" type="subTitle"/>
          </p:nvPr>
        </p:nvSpPr>
        <p:spPr>
          <a:xfrm>
            <a:off x="775504" y="3046158"/>
            <a:ext cx="4328932" cy="1046323"/>
          </a:xfrm>
          <a:prstGeom prst="rect">
            <a:avLst/>
          </a:prstGeom>
          <a:noFill/>
          <a:ln>
            <a:noFill/>
          </a:ln>
        </p:spPr>
        <p:txBody>
          <a:bodyPr anchorCtr="0" anchor="t" bIns="0" lIns="0" spcFirstLastPara="1" rIns="0" wrap="square" tIns="0">
            <a:noAutofit/>
          </a:bodyPr>
          <a:lstStyle>
            <a:lvl1pPr lvl="0" algn="l">
              <a:spcBef>
                <a:spcPts val="400"/>
              </a:spcBef>
              <a:spcAft>
                <a:spcPts val="0"/>
              </a:spcAft>
              <a:buSzPts val="1400"/>
              <a:buNone/>
              <a:defRPr sz="2000">
                <a:solidFill>
                  <a:schemeClr val="dk1"/>
                </a:solidFill>
                <a:latin typeface="Inter"/>
                <a:ea typeface="Inter"/>
                <a:cs typeface="Inter"/>
                <a:sym typeface="Inter"/>
              </a:defRPr>
            </a:lvl1pPr>
            <a:lvl2pPr lvl="1" algn="l">
              <a:spcBef>
                <a:spcPts val="1200"/>
              </a:spcBef>
              <a:spcAft>
                <a:spcPts val="0"/>
              </a:spcAft>
              <a:buSzPts val="1120"/>
              <a:buNone/>
              <a:defRPr b="1" sz="1600">
                <a:solidFill>
                  <a:srgbClr val="404040"/>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p:txBody>
      </p:sp>
      <p:cxnSp>
        <p:nvCxnSpPr>
          <p:cNvPr id="39" name="Google Shape;39;p7"/>
          <p:cNvCxnSpPr/>
          <p:nvPr/>
        </p:nvCxnSpPr>
        <p:spPr>
          <a:xfrm>
            <a:off x="1333184" y="5709060"/>
            <a:ext cx="8122101" cy="0"/>
          </a:xfrm>
          <a:prstGeom prst="straightConnector1">
            <a:avLst/>
          </a:prstGeom>
          <a:noFill/>
          <a:ln cap="flat" cmpd="sng" w="9525">
            <a:solidFill>
              <a:srgbClr val="828290"/>
            </a:solidFill>
            <a:prstDash val="solid"/>
            <a:round/>
            <a:headEnd len="sm" w="sm" type="none"/>
            <a:tailEnd len="sm" w="sm" type="none"/>
          </a:ln>
        </p:spPr>
      </p:cxnSp>
      <p:sp>
        <p:nvSpPr>
          <p:cNvPr id="40" name="Google Shape;40;p7"/>
          <p:cNvSpPr txBox="1"/>
          <p:nvPr/>
        </p:nvSpPr>
        <p:spPr>
          <a:xfrm>
            <a:off x="461984" y="5605200"/>
            <a:ext cx="1045073" cy="197581"/>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IN" sz="1200">
                <a:solidFill>
                  <a:srgbClr val="828290"/>
                </a:solidFill>
                <a:latin typeface="Inter Light"/>
                <a:ea typeface="Inter Light"/>
                <a:cs typeface="Inter Light"/>
                <a:sym typeface="Inter Light"/>
              </a:rPr>
              <a:t>Written by</a:t>
            </a:r>
            <a:endParaRPr/>
          </a:p>
        </p:txBody>
      </p:sp>
      <p:sp>
        <p:nvSpPr>
          <p:cNvPr id="41" name="Google Shape;41;p7"/>
          <p:cNvSpPr txBox="1"/>
          <p:nvPr>
            <p:ph idx="2" type="body"/>
          </p:nvPr>
        </p:nvSpPr>
        <p:spPr>
          <a:xfrm>
            <a:off x="1333184" y="6019189"/>
            <a:ext cx="3089275" cy="180000"/>
          </a:xfrm>
          <a:prstGeom prst="rect">
            <a:avLst/>
          </a:prstGeom>
          <a:noFill/>
          <a:ln>
            <a:noFill/>
          </a:ln>
        </p:spPr>
        <p:txBody>
          <a:bodyPr anchorCtr="0" anchor="t" bIns="0" lIns="0" spcFirstLastPara="1" rIns="0" wrap="square" tIns="0">
            <a:noAutofit/>
          </a:bodyPr>
          <a:lstStyle>
            <a:lvl1pPr indent="-228600" lvl="0" marL="457200" algn="l">
              <a:spcBef>
                <a:spcPts val="240"/>
              </a:spcBef>
              <a:spcAft>
                <a:spcPts val="0"/>
              </a:spcAft>
              <a:buSzPts val="840"/>
              <a:buNone/>
              <a:defRPr sz="1200">
                <a:solidFill>
                  <a:schemeClr val="dk2"/>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2" name="Google Shape;42;p7"/>
          <p:cNvSpPr txBox="1"/>
          <p:nvPr>
            <p:ph idx="3" type="body"/>
          </p:nvPr>
        </p:nvSpPr>
        <p:spPr>
          <a:xfrm>
            <a:off x="1333184" y="6216807"/>
            <a:ext cx="3089275" cy="180000"/>
          </a:xfrm>
          <a:prstGeom prst="rect">
            <a:avLst/>
          </a:prstGeom>
          <a:noFill/>
          <a:ln>
            <a:noFill/>
          </a:ln>
        </p:spPr>
        <p:txBody>
          <a:bodyPr anchorCtr="0" anchor="t" bIns="0" lIns="0" spcFirstLastPara="1" rIns="0" wrap="square" tIns="0">
            <a:noAutofit/>
          </a:bodyPr>
          <a:lstStyle>
            <a:lvl1pPr indent="-228600" lvl="0" marL="457200" algn="l">
              <a:spcBef>
                <a:spcPts val="240"/>
              </a:spcBef>
              <a:spcAft>
                <a:spcPts val="0"/>
              </a:spcAft>
              <a:buSzPts val="840"/>
              <a:buNone/>
              <a:defRPr sz="1200">
                <a:solidFill>
                  <a:schemeClr val="lt1"/>
                </a:solidFill>
              </a:defRPr>
            </a:lvl1pPr>
            <a:lvl2pPr indent="-308610" lvl="1" marL="914400" algn="l">
              <a:spcBef>
                <a:spcPts val="360"/>
              </a:spcBef>
              <a:spcAft>
                <a:spcPts val="0"/>
              </a:spcAft>
              <a:buSzPts val="1260"/>
              <a:buChar char="►"/>
              <a:defRPr/>
            </a:lvl2pPr>
            <a:lvl3pPr indent="-308610" lvl="2" marL="1371600" algn="l">
              <a:spcBef>
                <a:spcPts val="360"/>
              </a:spcBef>
              <a:spcAft>
                <a:spcPts val="0"/>
              </a:spcAft>
              <a:buSzPts val="1260"/>
              <a:buChar char="►"/>
              <a:defRPr/>
            </a:lvl3pPr>
            <a:lvl4pPr indent="-308610" lvl="3" marL="1828800" algn="l">
              <a:spcBef>
                <a:spcPts val="360"/>
              </a:spcBef>
              <a:spcAft>
                <a:spcPts val="0"/>
              </a:spcAft>
              <a:buSzPts val="1260"/>
              <a:buChar char="►"/>
              <a:defRPr/>
            </a:lvl4pPr>
            <a:lvl5pPr indent="-308610" lvl="4" marL="2286000" algn="l">
              <a:spcBef>
                <a:spcPts val="360"/>
              </a:spcBef>
              <a:spcAft>
                <a:spcPts val="0"/>
              </a:spcAft>
              <a:buSzPts val="126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3" name="Google Shape;43;p7"/>
          <p:cNvSpPr/>
          <p:nvPr>
            <p:ph idx="4" type="pic"/>
          </p:nvPr>
        </p:nvSpPr>
        <p:spPr>
          <a:xfrm>
            <a:off x="461983" y="5914642"/>
            <a:ext cx="576000" cy="576000"/>
          </a:xfrm>
          <a:prstGeom prst="ellipse">
            <a:avLst/>
          </a:prstGeom>
          <a:noFill/>
          <a:ln>
            <a:noFill/>
          </a:ln>
        </p:spPr>
      </p:sp>
      <p:grpSp>
        <p:nvGrpSpPr>
          <p:cNvPr id="44" name="Google Shape;44;p7"/>
          <p:cNvGrpSpPr/>
          <p:nvPr/>
        </p:nvGrpSpPr>
        <p:grpSpPr>
          <a:xfrm>
            <a:off x="10364788" y="4960938"/>
            <a:ext cx="1225550" cy="1435100"/>
            <a:chOff x="6529" y="3125"/>
            <a:chExt cx="772" cy="904"/>
          </a:xfrm>
        </p:grpSpPr>
        <p:sp>
          <p:nvSpPr>
            <p:cNvPr id="45" name="Google Shape;45;p7"/>
            <p:cNvSpPr/>
            <p:nvPr/>
          </p:nvSpPr>
          <p:spPr>
            <a:xfrm>
              <a:off x="6529" y="3125"/>
              <a:ext cx="619" cy="226"/>
            </a:xfrm>
            <a:custGeom>
              <a:rect b="b" l="l" r="r" t="t"/>
              <a:pathLst>
                <a:path extrusionOk="0" h="902" w="2473">
                  <a:moveTo>
                    <a:pt x="2473" y="0"/>
                  </a:moveTo>
                  <a:lnTo>
                    <a:pt x="0" y="902"/>
                  </a:lnTo>
                  <a:lnTo>
                    <a:pt x="2473" y="466"/>
                  </a:lnTo>
                  <a:lnTo>
                    <a:pt x="2473"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46" name="Google Shape;46;p7"/>
            <p:cNvSpPr/>
            <p:nvPr/>
          </p:nvSpPr>
          <p:spPr>
            <a:xfrm>
              <a:off x="6529" y="3444"/>
              <a:ext cx="772" cy="585"/>
            </a:xfrm>
            <a:custGeom>
              <a:rect b="b" l="l" r="r" t="t"/>
              <a:pathLst>
                <a:path extrusionOk="0" h="2339" w="3088">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grpSp>
    </p:spTree>
  </p:cSld>
  <p:clrMapOvr>
    <a:masterClrMapping/>
  </p:clrMapOvr>
  <p:extLst>
    <p:ext uri="{DCECCB84-F9BA-43D5-87BE-67443E8EF086}">
      <p15:sldGuideLst>
        <p15:guide id="1" orient="horz" pos="2160">
          <p15:clr>
            <a:srgbClr val="FBAE40"/>
          </p15:clr>
        </p15:guide>
        <p15:guide id="2" pos="384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ver alternate" showMasterSp="0">
  <p:cSld name="1_Cover alternate">
    <p:spTree>
      <p:nvGrpSpPr>
        <p:cNvPr id="47" name="Shape 47"/>
        <p:cNvGrpSpPr/>
        <p:nvPr/>
      </p:nvGrpSpPr>
      <p:grpSpPr>
        <a:xfrm>
          <a:off x="0" y="0"/>
          <a:ext cx="0" cy="0"/>
          <a:chOff x="0" y="0"/>
          <a:chExt cx="0" cy="0"/>
        </a:xfrm>
      </p:grpSpPr>
      <p:pic>
        <p:nvPicPr>
          <p:cNvPr id="48" name="Google Shape;48;p8"/>
          <p:cNvPicPr preferRelativeResize="0"/>
          <p:nvPr/>
        </p:nvPicPr>
        <p:blipFill rotWithShape="1">
          <a:blip r:embed="rId2">
            <a:alphaModFix/>
          </a:blip>
          <a:srcRect b="0" l="0" r="0" t="25039"/>
          <a:stretch/>
        </p:blipFill>
        <p:spPr>
          <a:xfrm>
            <a:off x="0" y="0"/>
            <a:ext cx="12198350" cy="6857999"/>
          </a:xfrm>
          <a:prstGeom prst="rect">
            <a:avLst/>
          </a:prstGeom>
          <a:noFill/>
          <a:ln>
            <a:noFill/>
          </a:ln>
        </p:spPr>
      </p:pic>
      <p:sp>
        <p:nvSpPr>
          <p:cNvPr id="49" name="Google Shape;49;p8"/>
          <p:cNvSpPr/>
          <p:nvPr/>
        </p:nvSpPr>
        <p:spPr>
          <a:xfrm>
            <a:off x="498115" y="795662"/>
            <a:ext cx="4930412" cy="3581484"/>
          </a:xfrm>
          <a:custGeom>
            <a:rect b="b" l="l" r="r" t="t"/>
            <a:pathLst>
              <a:path extrusionOk="0" h="3092804" w="4257675">
                <a:moveTo>
                  <a:pt x="4238387" y="0"/>
                </a:moveTo>
                <a:lnTo>
                  <a:pt x="4257675" y="0"/>
                </a:lnTo>
                <a:lnTo>
                  <a:pt x="4257675" y="3092804"/>
                </a:lnTo>
                <a:lnTo>
                  <a:pt x="0" y="3092804"/>
                </a:lnTo>
                <a:lnTo>
                  <a:pt x="0" y="747342"/>
                </a:lnTo>
                <a:close/>
              </a:path>
            </a:pathLst>
          </a:custGeom>
          <a:solidFill>
            <a:srgbClr val="FFE6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50" name="Google Shape;50;p8"/>
          <p:cNvSpPr txBox="1"/>
          <p:nvPr>
            <p:ph type="ctrTitle"/>
          </p:nvPr>
        </p:nvSpPr>
        <p:spPr>
          <a:xfrm>
            <a:off x="775504" y="1954221"/>
            <a:ext cx="4328932" cy="979702"/>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3000"/>
              <a:buFont typeface="Inter Light"/>
              <a:buNone/>
              <a:defRPr b="0" sz="3000">
                <a:solidFill>
                  <a:schemeClr val="dk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 type="subTitle"/>
          </p:nvPr>
        </p:nvSpPr>
        <p:spPr>
          <a:xfrm>
            <a:off x="775504" y="3046158"/>
            <a:ext cx="4328932" cy="1046323"/>
          </a:xfrm>
          <a:prstGeom prst="rect">
            <a:avLst/>
          </a:prstGeom>
          <a:noFill/>
          <a:ln>
            <a:noFill/>
          </a:ln>
        </p:spPr>
        <p:txBody>
          <a:bodyPr anchorCtr="0" anchor="t" bIns="0" lIns="0" spcFirstLastPara="1" rIns="0" wrap="square" tIns="0">
            <a:noAutofit/>
          </a:bodyPr>
          <a:lstStyle>
            <a:lvl1pPr lvl="0" algn="l">
              <a:spcBef>
                <a:spcPts val="400"/>
              </a:spcBef>
              <a:spcAft>
                <a:spcPts val="0"/>
              </a:spcAft>
              <a:buSzPts val="1400"/>
              <a:buNone/>
              <a:defRPr sz="2000">
                <a:solidFill>
                  <a:schemeClr val="dk1"/>
                </a:solidFill>
                <a:latin typeface="Inter"/>
                <a:ea typeface="Inter"/>
                <a:cs typeface="Inter"/>
                <a:sym typeface="Inter"/>
              </a:defRPr>
            </a:lvl1pPr>
            <a:lvl2pPr lvl="1" algn="l">
              <a:spcBef>
                <a:spcPts val="1200"/>
              </a:spcBef>
              <a:spcAft>
                <a:spcPts val="0"/>
              </a:spcAft>
              <a:buSzPts val="1120"/>
              <a:buNone/>
              <a:defRPr b="1" sz="1600">
                <a:solidFill>
                  <a:srgbClr val="404040"/>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p:txBody>
      </p:sp>
      <p:grpSp>
        <p:nvGrpSpPr>
          <p:cNvPr id="52" name="Google Shape;52;p8"/>
          <p:cNvGrpSpPr/>
          <p:nvPr/>
        </p:nvGrpSpPr>
        <p:grpSpPr>
          <a:xfrm>
            <a:off x="10364788" y="4960938"/>
            <a:ext cx="1225550" cy="1435100"/>
            <a:chOff x="6529" y="3125"/>
            <a:chExt cx="772" cy="904"/>
          </a:xfrm>
        </p:grpSpPr>
        <p:sp>
          <p:nvSpPr>
            <p:cNvPr id="53" name="Google Shape;53;p8"/>
            <p:cNvSpPr/>
            <p:nvPr/>
          </p:nvSpPr>
          <p:spPr>
            <a:xfrm>
              <a:off x="6529" y="3125"/>
              <a:ext cx="619" cy="226"/>
            </a:xfrm>
            <a:custGeom>
              <a:rect b="b" l="l" r="r" t="t"/>
              <a:pathLst>
                <a:path extrusionOk="0" h="902" w="2473">
                  <a:moveTo>
                    <a:pt x="2473" y="0"/>
                  </a:moveTo>
                  <a:lnTo>
                    <a:pt x="0" y="902"/>
                  </a:lnTo>
                  <a:lnTo>
                    <a:pt x="2473" y="466"/>
                  </a:lnTo>
                  <a:lnTo>
                    <a:pt x="2473"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54" name="Google Shape;54;p8"/>
            <p:cNvSpPr/>
            <p:nvPr/>
          </p:nvSpPr>
          <p:spPr>
            <a:xfrm>
              <a:off x="6529" y="3444"/>
              <a:ext cx="772" cy="585"/>
            </a:xfrm>
            <a:custGeom>
              <a:rect b="b" l="l" r="r" t="t"/>
              <a:pathLst>
                <a:path extrusionOk="0" h="2339" w="3088">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grpSp>
    </p:spTree>
  </p:cSld>
  <p:clrMapOvr>
    <a:masterClrMapping/>
  </p:clrMapOvr>
  <p:extLst>
    <p:ext uri="{DCECCB84-F9BA-43D5-87BE-67443E8EF086}">
      <p15:sldGuideLst>
        <p15:guide id="1" orient="horz" pos="2160">
          <p15:clr>
            <a:srgbClr val="FBAE40"/>
          </p15:clr>
        </p15:guide>
        <p15:guide id="2" pos="384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roved question tall" showMasterSp="0">
  <p:cSld name="Approved question tall">
    <p:spTree>
      <p:nvGrpSpPr>
        <p:cNvPr id="55" name="Shape 55"/>
        <p:cNvGrpSpPr/>
        <p:nvPr/>
      </p:nvGrpSpPr>
      <p:grpSpPr>
        <a:xfrm>
          <a:off x="0" y="0"/>
          <a:ext cx="0" cy="0"/>
          <a:chOff x="0" y="0"/>
          <a:chExt cx="0" cy="0"/>
        </a:xfrm>
      </p:grpSpPr>
      <p:pic>
        <p:nvPicPr>
          <p:cNvPr id="56" name="Google Shape;56;p9"/>
          <p:cNvPicPr preferRelativeResize="0"/>
          <p:nvPr/>
        </p:nvPicPr>
        <p:blipFill rotWithShape="1">
          <a:blip r:embed="rId2">
            <a:alphaModFix/>
          </a:blip>
          <a:srcRect b="21219" l="0" r="15539" t="0"/>
          <a:stretch/>
        </p:blipFill>
        <p:spPr>
          <a:xfrm>
            <a:off x="0" y="-2"/>
            <a:ext cx="12198350" cy="6858001"/>
          </a:xfrm>
          <a:prstGeom prst="rect">
            <a:avLst/>
          </a:prstGeom>
          <a:noFill/>
          <a:ln>
            <a:noFill/>
          </a:ln>
        </p:spPr>
      </p:pic>
      <p:pic>
        <p:nvPicPr>
          <p:cNvPr id="57" name="Google Shape;57;p9"/>
          <p:cNvPicPr preferRelativeResize="0"/>
          <p:nvPr/>
        </p:nvPicPr>
        <p:blipFill rotWithShape="1">
          <a:blip r:embed="rId3">
            <a:alphaModFix/>
          </a:blip>
          <a:srcRect b="0" l="0" r="0" t="0"/>
          <a:stretch/>
        </p:blipFill>
        <p:spPr>
          <a:xfrm>
            <a:off x="489366" y="869576"/>
            <a:ext cx="4848024" cy="3933825"/>
          </a:xfrm>
          <a:prstGeom prst="rect">
            <a:avLst/>
          </a:prstGeom>
          <a:noFill/>
          <a:ln>
            <a:noFill/>
          </a:ln>
        </p:spPr>
      </p:pic>
      <p:grpSp>
        <p:nvGrpSpPr>
          <p:cNvPr id="58" name="Google Shape;58;p9"/>
          <p:cNvGrpSpPr/>
          <p:nvPr/>
        </p:nvGrpSpPr>
        <p:grpSpPr>
          <a:xfrm>
            <a:off x="498115" y="5826612"/>
            <a:ext cx="3878023" cy="570195"/>
            <a:chOff x="498115" y="5951018"/>
            <a:chExt cx="3878023" cy="570195"/>
          </a:xfrm>
        </p:grpSpPr>
        <p:sp>
          <p:nvSpPr>
            <p:cNvPr id="59" name="Google Shape;59;p9"/>
            <p:cNvSpPr/>
            <p:nvPr/>
          </p:nvSpPr>
          <p:spPr>
            <a:xfrm>
              <a:off x="498115" y="5951018"/>
              <a:ext cx="99392" cy="97648"/>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60" name="Google Shape;60;p9"/>
            <p:cNvSpPr/>
            <p:nvPr/>
          </p:nvSpPr>
          <p:spPr>
            <a:xfrm>
              <a:off x="693411" y="5951018"/>
              <a:ext cx="99392" cy="97648"/>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61" name="Google Shape;61;p9"/>
            <p:cNvSpPr/>
            <p:nvPr/>
          </p:nvSpPr>
          <p:spPr>
            <a:xfrm>
              <a:off x="890451" y="5951018"/>
              <a:ext cx="99392" cy="97648"/>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62" name="Google Shape;62;p9"/>
            <p:cNvSpPr/>
            <p:nvPr/>
          </p:nvSpPr>
          <p:spPr>
            <a:xfrm>
              <a:off x="498115" y="6181188"/>
              <a:ext cx="94161" cy="130778"/>
            </a:xfrm>
            <a:custGeom>
              <a:rect b="b" l="l" r="r" t="t"/>
              <a:pathLst>
                <a:path extrusionOk="0" h="75" w="54">
                  <a:moveTo>
                    <a:pt x="32" y="11"/>
                  </a:moveTo>
                  <a:lnTo>
                    <a:pt x="32" y="75"/>
                  </a:lnTo>
                  <a:lnTo>
                    <a:pt x="22" y="75"/>
                  </a:lnTo>
                  <a:lnTo>
                    <a:pt x="22" y="11"/>
                  </a:lnTo>
                  <a:lnTo>
                    <a:pt x="0" y="11"/>
                  </a:lnTo>
                  <a:lnTo>
                    <a:pt x="0" y="0"/>
                  </a:lnTo>
                  <a:lnTo>
                    <a:pt x="54" y="0"/>
                  </a:lnTo>
                  <a:lnTo>
                    <a:pt x="54" y="11"/>
                  </a:lnTo>
                  <a:lnTo>
                    <a:pt x="32" y="1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3" name="Google Shape;63;p9"/>
            <p:cNvSpPr/>
            <p:nvPr/>
          </p:nvSpPr>
          <p:spPr>
            <a:xfrm>
              <a:off x="609713" y="6174213"/>
              <a:ext cx="78468" cy="137753"/>
            </a:xfrm>
            <a:custGeom>
              <a:rect b="b" l="l" r="r" t="t"/>
              <a:pathLst>
                <a:path extrusionOk="0" h="54" w="31">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4" name="Google Shape;64;p9"/>
            <p:cNvSpPr/>
            <p:nvPr/>
          </p:nvSpPr>
          <p:spPr>
            <a:xfrm>
              <a:off x="705618" y="6212575"/>
              <a:ext cx="85443" cy="101135"/>
            </a:xfrm>
            <a:custGeom>
              <a:rect b="b" l="l" r="r" t="t"/>
              <a:pathLst>
                <a:path extrusionOk="0" h="40" w="33">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5" name="Google Shape;65;p9"/>
            <p:cNvSpPr/>
            <p:nvPr/>
          </p:nvSpPr>
          <p:spPr>
            <a:xfrm>
              <a:off x="857320" y="6174213"/>
              <a:ext cx="83698" cy="139497"/>
            </a:xfrm>
            <a:custGeom>
              <a:rect b="b" l="l" r="r" t="t"/>
              <a:pathLst>
                <a:path extrusionOk="0" h="55" w="33">
                  <a:moveTo>
                    <a:pt x="33" y="35"/>
                  </a:moveTo>
                  <a:cubicBezTo>
                    <a:pt x="33" y="38"/>
                    <a:pt x="32" y="41"/>
                    <a:pt x="31" y="44"/>
                  </a:cubicBezTo>
                  <a:cubicBezTo>
                    <a:pt x="30" y="46"/>
                    <a:pt x="29" y="48"/>
                    <a:pt x="28" y="50"/>
                  </a:cubicBezTo>
                  <a:cubicBezTo>
                    <a:pt x="27" y="51"/>
                    <a:pt x="25" y="53"/>
                    <a:pt x="23" y="53"/>
                  </a:cubicBezTo>
                  <a:cubicBezTo>
                    <a:pt x="21" y="54"/>
                    <a:pt x="19" y="55"/>
                    <a:pt x="17" y="55"/>
                  </a:cubicBezTo>
                  <a:cubicBezTo>
                    <a:pt x="16" y="55"/>
                    <a:pt x="14" y="54"/>
                    <a:pt x="12" y="53"/>
                  </a:cubicBezTo>
                  <a:cubicBezTo>
                    <a:pt x="10" y="52"/>
                    <a:pt x="9" y="51"/>
                    <a:pt x="8" y="50"/>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9" y="18"/>
                    <a:pt x="9" y="18"/>
                    <a:pt x="10" y="17"/>
                  </a:cubicBezTo>
                  <a:cubicBezTo>
                    <a:pt x="11" y="17"/>
                    <a:pt x="11" y="16"/>
                    <a:pt x="12" y="16"/>
                  </a:cubicBezTo>
                  <a:cubicBezTo>
                    <a:pt x="13" y="16"/>
                    <a:pt x="13" y="15"/>
                    <a:pt x="14" y="15"/>
                  </a:cubicBezTo>
                  <a:cubicBezTo>
                    <a:pt x="15" y="15"/>
                    <a:pt x="16" y="15"/>
                    <a:pt x="18" y="15"/>
                  </a:cubicBezTo>
                  <a:cubicBezTo>
                    <a:pt x="20" y="15"/>
                    <a:pt x="22" y="15"/>
                    <a:pt x="24" y="16"/>
                  </a:cubicBezTo>
                  <a:cubicBezTo>
                    <a:pt x="25" y="16"/>
                    <a:pt x="27" y="18"/>
                    <a:pt x="28" y="19"/>
                  </a:cubicBezTo>
                  <a:cubicBezTo>
                    <a:pt x="30" y="21"/>
                    <a:pt x="31" y="23"/>
                    <a:pt x="31" y="26"/>
                  </a:cubicBezTo>
                  <a:cubicBezTo>
                    <a:pt x="32" y="28"/>
                    <a:pt x="33" y="32"/>
                    <a:pt x="33" y="35"/>
                  </a:cubicBezTo>
                  <a:close/>
                  <a:moveTo>
                    <a:pt x="25" y="35"/>
                  </a:moveTo>
                  <a:cubicBezTo>
                    <a:pt x="25" y="31"/>
                    <a:pt x="24" y="27"/>
                    <a:pt x="23" y="25"/>
                  </a:cubicBezTo>
                  <a:cubicBezTo>
                    <a:pt x="21" y="23"/>
                    <a:pt x="19" y="22"/>
                    <a:pt x="16" y="22"/>
                  </a:cubicBezTo>
                  <a:cubicBezTo>
                    <a:pt x="15" y="22"/>
                    <a:pt x="15" y="22"/>
                    <a:pt x="14" y="22"/>
                  </a:cubicBezTo>
                  <a:cubicBezTo>
                    <a:pt x="13" y="22"/>
                    <a:pt x="12" y="23"/>
                    <a:pt x="11" y="23"/>
                  </a:cubicBezTo>
                  <a:cubicBezTo>
                    <a:pt x="11" y="23"/>
                    <a:pt x="10" y="24"/>
                    <a:pt x="9" y="25"/>
                  </a:cubicBezTo>
                  <a:cubicBezTo>
                    <a:pt x="9" y="25"/>
                    <a:pt x="8" y="26"/>
                    <a:pt x="8" y="26"/>
                  </a:cubicBezTo>
                  <a:cubicBezTo>
                    <a:pt x="8" y="43"/>
                    <a:pt x="8" y="43"/>
                    <a:pt x="8" y="43"/>
                  </a:cubicBezTo>
                  <a:cubicBezTo>
                    <a:pt x="8" y="43"/>
                    <a:pt x="9" y="44"/>
                    <a:pt x="9" y="44"/>
                  </a:cubicBezTo>
                  <a:cubicBezTo>
                    <a:pt x="10" y="45"/>
                    <a:pt x="11" y="45"/>
                    <a:pt x="11" y="46"/>
                  </a:cubicBezTo>
                  <a:cubicBezTo>
                    <a:pt x="12" y="46"/>
                    <a:pt x="13" y="47"/>
                    <a:pt x="14" y="47"/>
                  </a:cubicBezTo>
                  <a:cubicBezTo>
                    <a:pt x="15" y="47"/>
                    <a:pt x="16" y="48"/>
                    <a:pt x="17" y="48"/>
                  </a:cubicBezTo>
                  <a:cubicBezTo>
                    <a:pt x="19" y="48"/>
                    <a:pt x="21" y="47"/>
                    <a:pt x="23" y="45"/>
                  </a:cubicBezTo>
                  <a:cubicBezTo>
                    <a:pt x="24" y="43"/>
                    <a:pt x="25" y="39"/>
                    <a:pt x="25" y="3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6" name="Google Shape;66;p9"/>
            <p:cNvSpPr/>
            <p:nvPr/>
          </p:nvSpPr>
          <p:spPr>
            <a:xfrm>
              <a:off x="956713" y="6212575"/>
              <a:ext cx="83698" cy="101135"/>
            </a:xfrm>
            <a:custGeom>
              <a:rect b="b" l="l" r="r" t="t"/>
              <a:pathLst>
                <a:path extrusionOk="0" h="40" w="33">
                  <a:moveTo>
                    <a:pt x="33" y="19"/>
                  </a:moveTo>
                  <a:cubicBezTo>
                    <a:pt x="33" y="19"/>
                    <a:pt x="33" y="20"/>
                    <a:pt x="33" y="21"/>
                  </a:cubicBezTo>
                  <a:cubicBezTo>
                    <a:pt x="33"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1" y="32"/>
                    <a:pt x="21" y="32"/>
                  </a:cubicBezTo>
                  <a:cubicBezTo>
                    <a:pt x="22" y="32"/>
                    <a:pt x="22"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8"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7" name="Google Shape;67;p9"/>
            <p:cNvSpPr/>
            <p:nvPr/>
          </p:nvSpPr>
          <p:spPr>
            <a:xfrm>
              <a:off x="1050873" y="6174213"/>
              <a:ext cx="55799" cy="139497"/>
            </a:xfrm>
            <a:custGeom>
              <a:rect b="b" l="l" r="r" t="t"/>
              <a:pathLst>
                <a:path extrusionOk="0" h="55" w="22">
                  <a:moveTo>
                    <a:pt x="21" y="53"/>
                  </a:moveTo>
                  <a:cubicBezTo>
                    <a:pt x="20" y="53"/>
                    <a:pt x="19" y="54"/>
                    <a:pt x="18" y="54"/>
                  </a:cubicBezTo>
                  <a:cubicBezTo>
                    <a:pt x="17" y="54"/>
                    <a:pt x="15" y="55"/>
                    <a:pt x="14" y="55"/>
                  </a:cubicBezTo>
                  <a:cubicBezTo>
                    <a:pt x="13" y="55"/>
                    <a:pt x="12" y="54"/>
                    <a:pt x="11" y="54"/>
                  </a:cubicBezTo>
                  <a:cubicBezTo>
                    <a:pt x="10" y="54"/>
                    <a:pt x="9" y="53"/>
                    <a:pt x="8" y="52"/>
                  </a:cubicBezTo>
                  <a:cubicBezTo>
                    <a:pt x="7" y="51"/>
                    <a:pt x="6" y="50"/>
                    <a:pt x="6" y="49"/>
                  </a:cubicBezTo>
                  <a:cubicBezTo>
                    <a:pt x="6"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2"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8" name="Google Shape;68;p9"/>
            <p:cNvSpPr/>
            <p:nvPr/>
          </p:nvSpPr>
          <p:spPr>
            <a:xfrm>
              <a:off x="1118877" y="6174213"/>
              <a:ext cx="55799" cy="139497"/>
            </a:xfrm>
            <a:custGeom>
              <a:rect b="b" l="l" r="r" t="t"/>
              <a:pathLst>
                <a:path extrusionOk="0" h="55" w="22">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69" name="Google Shape;69;p9"/>
            <p:cNvSpPr/>
            <p:nvPr/>
          </p:nvSpPr>
          <p:spPr>
            <a:xfrm>
              <a:off x="1190370" y="6212575"/>
              <a:ext cx="83698" cy="101135"/>
            </a:xfrm>
            <a:custGeom>
              <a:rect b="b" l="l" r="r" t="t"/>
              <a:pathLst>
                <a:path extrusionOk="0" h="40" w="33">
                  <a:moveTo>
                    <a:pt x="33" y="19"/>
                  </a:moveTo>
                  <a:cubicBezTo>
                    <a:pt x="33" y="19"/>
                    <a:pt x="33" y="20"/>
                    <a:pt x="33" y="21"/>
                  </a:cubicBezTo>
                  <a:cubicBezTo>
                    <a:pt x="32"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0" y="32"/>
                    <a:pt x="21" y="32"/>
                  </a:cubicBezTo>
                  <a:cubicBezTo>
                    <a:pt x="22" y="32"/>
                    <a:pt x="22" y="31"/>
                    <a:pt x="23" y="31"/>
                  </a:cubicBezTo>
                  <a:cubicBezTo>
                    <a:pt x="23" y="31"/>
                    <a:pt x="24" y="30"/>
                    <a:pt x="25" y="30"/>
                  </a:cubicBezTo>
                  <a:cubicBezTo>
                    <a:pt x="29" y="35"/>
                    <a:pt x="29" y="35"/>
                    <a:pt x="29" y="35"/>
                  </a:cubicBezTo>
                  <a:cubicBezTo>
                    <a:pt x="29" y="35"/>
                    <a:pt x="28" y="36"/>
                    <a:pt x="27" y="37"/>
                  </a:cubicBezTo>
                  <a:cubicBezTo>
                    <a:pt x="26" y="37"/>
                    <a:pt x="25" y="38"/>
                    <a:pt x="24" y="38"/>
                  </a:cubicBezTo>
                  <a:cubicBezTo>
                    <a:pt x="23" y="39"/>
                    <a:pt x="22" y="39"/>
                    <a:pt x="20"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7"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0" name="Google Shape;70;p9"/>
            <p:cNvSpPr/>
            <p:nvPr/>
          </p:nvSpPr>
          <p:spPr>
            <a:xfrm>
              <a:off x="1294993" y="6212575"/>
              <a:ext cx="55799" cy="99391"/>
            </a:xfrm>
            <a:custGeom>
              <a:rect b="b" l="l" r="r" t="t"/>
              <a:pathLst>
                <a:path extrusionOk="0" h="39" w="22">
                  <a:moveTo>
                    <a:pt x="20" y="8"/>
                  </a:moveTo>
                  <a:cubicBezTo>
                    <a:pt x="20" y="8"/>
                    <a:pt x="19" y="8"/>
                    <a:pt x="18" y="7"/>
                  </a:cubicBezTo>
                  <a:cubicBezTo>
                    <a:pt x="17" y="7"/>
                    <a:pt x="16" y="7"/>
                    <a:pt x="15" y="7"/>
                  </a:cubicBezTo>
                  <a:cubicBezTo>
                    <a:pt x="12" y="7"/>
                    <a:pt x="10" y="8"/>
                    <a:pt x="9" y="9"/>
                  </a:cubicBezTo>
                  <a:cubicBezTo>
                    <a:pt x="8" y="11"/>
                    <a:pt x="7" y="14"/>
                    <a:pt x="7" y="17"/>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9" y="2"/>
                    <a:pt x="10" y="1"/>
                    <a:pt x="11" y="1"/>
                  </a:cubicBezTo>
                  <a:cubicBezTo>
                    <a:pt x="11" y="0"/>
                    <a:pt x="12" y="0"/>
                    <a:pt x="13" y="0"/>
                  </a:cubicBezTo>
                  <a:cubicBezTo>
                    <a:pt x="14" y="0"/>
                    <a:pt x="15" y="0"/>
                    <a:pt x="16" y="0"/>
                  </a:cubicBezTo>
                  <a:cubicBezTo>
                    <a:pt x="17" y="0"/>
                    <a:pt x="19" y="0"/>
                    <a:pt x="20" y="0"/>
                  </a:cubicBezTo>
                  <a:cubicBezTo>
                    <a:pt x="21" y="0"/>
                    <a:pt x="22" y="1"/>
                    <a:pt x="22" y="1"/>
                  </a:cubicBezTo>
                  <a:lnTo>
                    <a:pt x="20" y="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1" name="Google Shape;71;p9"/>
            <p:cNvSpPr/>
            <p:nvPr/>
          </p:nvSpPr>
          <p:spPr>
            <a:xfrm>
              <a:off x="1406591" y="6174213"/>
              <a:ext cx="55799" cy="139497"/>
            </a:xfrm>
            <a:custGeom>
              <a:rect b="b" l="l" r="r" t="t"/>
              <a:pathLst>
                <a:path extrusionOk="0" h="55" w="22">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2" name="Google Shape;72;p9"/>
            <p:cNvSpPr/>
            <p:nvPr/>
          </p:nvSpPr>
          <p:spPr>
            <a:xfrm>
              <a:off x="1485058" y="6174213"/>
              <a:ext cx="80211" cy="137753"/>
            </a:xfrm>
            <a:custGeom>
              <a:rect b="b" l="l" r="r" t="t"/>
              <a:pathLst>
                <a:path extrusionOk="0" h="54" w="31">
                  <a:moveTo>
                    <a:pt x="23" y="54"/>
                  </a:moveTo>
                  <a:cubicBezTo>
                    <a:pt x="23" y="32"/>
                    <a:pt x="23" y="32"/>
                    <a:pt x="23" y="32"/>
                  </a:cubicBezTo>
                  <a:cubicBezTo>
                    <a:pt x="23" y="28"/>
                    <a:pt x="23" y="26"/>
                    <a:pt x="21" y="24"/>
                  </a:cubicBezTo>
                  <a:cubicBezTo>
                    <a:pt x="20" y="22"/>
                    <a:pt x="18" y="22"/>
                    <a:pt x="15" y="22"/>
                  </a:cubicBezTo>
                  <a:cubicBezTo>
                    <a:pt x="14" y="22"/>
                    <a:pt x="13" y="22"/>
                    <a:pt x="12" y="22"/>
                  </a:cubicBezTo>
                  <a:cubicBezTo>
                    <a:pt x="11" y="22"/>
                    <a:pt x="10" y="23"/>
                    <a:pt x="10" y="24"/>
                  </a:cubicBezTo>
                  <a:cubicBezTo>
                    <a:pt x="9" y="25"/>
                    <a:pt x="8" y="26"/>
                    <a:pt x="8" y="27"/>
                  </a:cubicBezTo>
                  <a:cubicBezTo>
                    <a:pt x="8"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9" y="17"/>
                  </a:cubicBezTo>
                  <a:cubicBezTo>
                    <a:pt x="10" y="17"/>
                    <a:pt x="11" y="16"/>
                    <a:pt x="12" y="16"/>
                  </a:cubicBezTo>
                  <a:cubicBezTo>
                    <a:pt x="12" y="15"/>
                    <a:pt x="13" y="15"/>
                    <a:pt x="14" y="15"/>
                  </a:cubicBezTo>
                  <a:cubicBezTo>
                    <a:pt x="15" y="15"/>
                    <a:pt x="16" y="15"/>
                    <a:pt x="17" y="15"/>
                  </a:cubicBezTo>
                  <a:cubicBezTo>
                    <a:pt x="19" y="15"/>
                    <a:pt x="21" y="15"/>
                    <a:pt x="23" y="16"/>
                  </a:cubicBezTo>
                  <a:cubicBezTo>
                    <a:pt x="25" y="16"/>
                    <a:pt x="26" y="17"/>
                    <a:pt x="27" y="19"/>
                  </a:cubicBezTo>
                  <a:cubicBezTo>
                    <a:pt x="29" y="20"/>
                    <a:pt x="29" y="22"/>
                    <a:pt x="30" y="24"/>
                  </a:cubicBezTo>
                  <a:cubicBezTo>
                    <a:pt x="31" y="27"/>
                    <a:pt x="31" y="29"/>
                    <a:pt x="31" y="32"/>
                  </a:cubicBezTo>
                  <a:cubicBezTo>
                    <a:pt x="31" y="54"/>
                    <a:pt x="31" y="54"/>
                    <a:pt x="31" y="54"/>
                  </a:cubicBezTo>
                  <a:lnTo>
                    <a:pt x="23" y="5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3" name="Google Shape;73;p9"/>
            <p:cNvSpPr/>
            <p:nvPr/>
          </p:nvSpPr>
          <p:spPr>
            <a:xfrm>
              <a:off x="1582706" y="6212575"/>
              <a:ext cx="83698" cy="101135"/>
            </a:xfrm>
            <a:custGeom>
              <a:rect b="b" l="l" r="r" t="t"/>
              <a:pathLst>
                <a:path extrusionOk="0" h="40" w="33">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8" y="40"/>
                    <a:pt x="17" y="40"/>
                  </a:cubicBezTo>
                  <a:cubicBezTo>
                    <a:pt x="15" y="40"/>
                    <a:pt x="14" y="39"/>
                    <a:pt x="12" y="39"/>
                  </a:cubicBezTo>
                  <a:cubicBezTo>
                    <a:pt x="11" y="38"/>
                    <a:pt x="10" y="38"/>
                    <a:pt x="8" y="37"/>
                  </a:cubicBezTo>
                  <a:cubicBezTo>
                    <a:pt x="7" y="36"/>
                    <a:pt x="6" y="35"/>
                    <a:pt x="5" y="34"/>
                  </a:cubicBezTo>
                  <a:cubicBezTo>
                    <a:pt x="4"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4" name="Google Shape;74;p9"/>
            <p:cNvSpPr/>
            <p:nvPr/>
          </p:nvSpPr>
          <p:spPr>
            <a:xfrm>
              <a:off x="1730922" y="6212575"/>
              <a:ext cx="80211" cy="134265"/>
            </a:xfrm>
            <a:custGeom>
              <a:rect b="b" l="l" r="r" t="t"/>
              <a:pathLst>
                <a:path extrusionOk="0" h="53" w="32">
                  <a:moveTo>
                    <a:pt x="25" y="53"/>
                  </a:moveTo>
                  <a:cubicBezTo>
                    <a:pt x="25" y="35"/>
                    <a:pt x="25" y="35"/>
                    <a:pt x="25" y="35"/>
                  </a:cubicBezTo>
                  <a:cubicBezTo>
                    <a:pt x="23" y="36"/>
                    <a:pt x="22" y="37"/>
                    <a:pt x="20" y="38"/>
                  </a:cubicBezTo>
                  <a:cubicBezTo>
                    <a:pt x="18" y="39"/>
                    <a:pt x="17" y="40"/>
                    <a:pt x="15" y="40"/>
                  </a:cubicBezTo>
                  <a:cubicBezTo>
                    <a:pt x="13" y="40"/>
                    <a:pt x="11" y="39"/>
                    <a:pt x="9" y="38"/>
                  </a:cubicBezTo>
                  <a:cubicBezTo>
                    <a:pt x="7" y="38"/>
                    <a:pt x="5" y="36"/>
                    <a:pt x="4" y="35"/>
                  </a:cubicBezTo>
                  <a:cubicBezTo>
                    <a:pt x="3" y="33"/>
                    <a:pt x="2" y="31"/>
                    <a:pt x="1" y="28"/>
                  </a:cubicBezTo>
                  <a:cubicBezTo>
                    <a:pt x="0" y="26"/>
                    <a:pt x="0" y="23"/>
                    <a:pt x="0" y="19"/>
                  </a:cubicBezTo>
                  <a:cubicBezTo>
                    <a:pt x="0" y="16"/>
                    <a:pt x="0" y="13"/>
                    <a:pt x="1" y="10"/>
                  </a:cubicBezTo>
                  <a:cubicBezTo>
                    <a:pt x="2" y="8"/>
                    <a:pt x="3" y="6"/>
                    <a:pt x="4" y="4"/>
                  </a:cubicBezTo>
                  <a:cubicBezTo>
                    <a:pt x="6" y="3"/>
                    <a:pt x="7" y="2"/>
                    <a:pt x="9" y="1"/>
                  </a:cubicBezTo>
                  <a:cubicBezTo>
                    <a:pt x="11" y="0"/>
                    <a:pt x="13" y="0"/>
                    <a:pt x="15" y="0"/>
                  </a:cubicBezTo>
                  <a:cubicBezTo>
                    <a:pt x="16" y="0"/>
                    <a:pt x="17" y="0"/>
                    <a:pt x="18" y="0"/>
                  </a:cubicBezTo>
                  <a:cubicBezTo>
                    <a:pt x="19" y="0"/>
                    <a:pt x="20" y="0"/>
                    <a:pt x="20" y="1"/>
                  </a:cubicBezTo>
                  <a:cubicBezTo>
                    <a:pt x="21" y="1"/>
                    <a:pt x="22" y="2"/>
                    <a:pt x="23" y="2"/>
                  </a:cubicBezTo>
                  <a:cubicBezTo>
                    <a:pt x="23" y="3"/>
                    <a:pt x="24" y="3"/>
                    <a:pt x="25" y="4"/>
                  </a:cubicBezTo>
                  <a:cubicBezTo>
                    <a:pt x="25" y="0"/>
                    <a:pt x="25" y="0"/>
                    <a:pt x="25" y="0"/>
                  </a:cubicBezTo>
                  <a:cubicBezTo>
                    <a:pt x="32" y="0"/>
                    <a:pt x="32" y="0"/>
                    <a:pt x="32" y="0"/>
                  </a:cubicBezTo>
                  <a:cubicBezTo>
                    <a:pt x="32" y="49"/>
                    <a:pt x="32" y="49"/>
                    <a:pt x="32" y="49"/>
                  </a:cubicBezTo>
                  <a:lnTo>
                    <a:pt x="25" y="53"/>
                  </a:lnTo>
                  <a:close/>
                  <a:moveTo>
                    <a:pt x="25" y="12"/>
                  </a:moveTo>
                  <a:cubicBezTo>
                    <a:pt x="24" y="11"/>
                    <a:pt x="24" y="10"/>
                    <a:pt x="23" y="10"/>
                  </a:cubicBezTo>
                  <a:cubicBezTo>
                    <a:pt x="23" y="9"/>
                    <a:pt x="22" y="9"/>
                    <a:pt x="21" y="8"/>
                  </a:cubicBezTo>
                  <a:cubicBezTo>
                    <a:pt x="20" y="8"/>
                    <a:pt x="19" y="7"/>
                    <a:pt x="18" y="7"/>
                  </a:cubicBezTo>
                  <a:cubicBezTo>
                    <a:pt x="18" y="7"/>
                    <a:pt x="17" y="7"/>
                    <a:pt x="16" y="7"/>
                  </a:cubicBezTo>
                  <a:cubicBezTo>
                    <a:pt x="13" y="7"/>
                    <a:pt x="11" y="8"/>
                    <a:pt x="9" y="10"/>
                  </a:cubicBezTo>
                  <a:cubicBezTo>
                    <a:pt x="8" y="12"/>
                    <a:pt x="7" y="15"/>
                    <a:pt x="7" y="19"/>
                  </a:cubicBezTo>
                  <a:cubicBezTo>
                    <a:pt x="7" y="23"/>
                    <a:pt x="8" y="27"/>
                    <a:pt x="10" y="29"/>
                  </a:cubicBezTo>
                  <a:cubicBezTo>
                    <a:pt x="11" y="31"/>
                    <a:pt x="13" y="33"/>
                    <a:pt x="16" y="33"/>
                  </a:cubicBezTo>
                  <a:cubicBezTo>
                    <a:pt x="18" y="33"/>
                    <a:pt x="19" y="32"/>
                    <a:pt x="21" y="31"/>
                  </a:cubicBezTo>
                  <a:cubicBezTo>
                    <a:pt x="22" y="30"/>
                    <a:pt x="24" y="29"/>
                    <a:pt x="25" y="28"/>
                  </a:cubicBezTo>
                  <a:lnTo>
                    <a:pt x="25" y="1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5" name="Google Shape;75;p9"/>
            <p:cNvSpPr/>
            <p:nvPr/>
          </p:nvSpPr>
          <p:spPr>
            <a:xfrm>
              <a:off x="1835545" y="6212575"/>
              <a:ext cx="78468" cy="101135"/>
            </a:xfrm>
            <a:custGeom>
              <a:rect b="b" l="l" r="r" t="t"/>
              <a:pathLst>
                <a:path extrusionOk="0" h="40" w="31">
                  <a:moveTo>
                    <a:pt x="24" y="39"/>
                  </a:moveTo>
                  <a:cubicBezTo>
                    <a:pt x="24" y="35"/>
                    <a:pt x="24" y="35"/>
                    <a:pt x="24" y="35"/>
                  </a:cubicBezTo>
                  <a:cubicBezTo>
                    <a:pt x="23" y="36"/>
                    <a:pt x="22" y="38"/>
                    <a:pt x="20" y="38"/>
                  </a:cubicBezTo>
                  <a:cubicBezTo>
                    <a:pt x="18" y="39"/>
                    <a:pt x="16" y="40"/>
                    <a:pt x="14" y="40"/>
                  </a:cubicBezTo>
                  <a:cubicBezTo>
                    <a:pt x="10" y="40"/>
                    <a:pt x="6" y="38"/>
                    <a:pt x="4" y="35"/>
                  </a:cubicBezTo>
                  <a:cubicBezTo>
                    <a:pt x="2" y="32"/>
                    <a:pt x="0" y="28"/>
                    <a:pt x="0" y="22"/>
                  </a:cubicBezTo>
                  <a:cubicBezTo>
                    <a:pt x="0" y="0"/>
                    <a:pt x="0" y="0"/>
                    <a:pt x="0" y="0"/>
                  </a:cubicBezTo>
                  <a:cubicBezTo>
                    <a:pt x="8" y="0"/>
                    <a:pt x="8" y="0"/>
                    <a:pt x="8" y="0"/>
                  </a:cubicBezTo>
                  <a:cubicBezTo>
                    <a:pt x="8" y="22"/>
                    <a:pt x="8" y="22"/>
                    <a:pt x="8" y="22"/>
                  </a:cubicBezTo>
                  <a:cubicBezTo>
                    <a:pt x="8" y="26"/>
                    <a:pt x="9" y="28"/>
                    <a:pt x="10" y="30"/>
                  </a:cubicBezTo>
                  <a:cubicBezTo>
                    <a:pt x="11" y="32"/>
                    <a:pt x="13" y="33"/>
                    <a:pt x="16" y="33"/>
                  </a:cubicBezTo>
                  <a:cubicBezTo>
                    <a:pt x="18" y="33"/>
                    <a:pt x="20" y="32"/>
                    <a:pt x="22" y="30"/>
                  </a:cubicBezTo>
                  <a:cubicBezTo>
                    <a:pt x="23" y="28"/>
                    <a:pt x="24" y="26"/>
                    <a:pt x="24" y="23"/>
                  </a:cubicBezTo>
                  <a:cubicBezTo>
                    <a:pt x="24" y="0"/>
                    <a:pt x="24" y="0"/>
                    <a:pt x="24" y="0"/>
                  </a:cubicBezTo>
                  <a:cubicBezTo>
                    <a:pt x="31" y="0"/>
                    <a:pt x="31" y="0"/>
                    <a:pt x="31" y="0"/>
                  </a:cubicBezTo>
                  <a:cubicBezTo>
                    <a:pt x="31" y="39"/>
                    <a:pt x="31" y="39"/>
                    <a:pt x="31" y="39"/>
                  </a:cubicBezTo>
                  <a:lnTo>
                    <a:pt x="24" y="3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6" name="Google Shape;76;p9"/>
            <p:cNvSpPr/>
            <p:nvPr/>
          </p:nvSpPr>
          <p:spPr>
            <a:xfrm>
              <a:off x="1934936" y="6212575"/>
              <a:ext cx="83698" cy="101135"/>
            </a:xfrm>
            <a:custGeom>
              <a:rect b="b" l="l" r="r" t="t"/>
              <a:pathLst>
                <a:path extrusionOk="0" h="40" w="33">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6"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4"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1"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6" y="16"/>
                  </a:moveTo>
                  <a:cubicBezTo>
                    <a:pt x="25" y="15"/>
                    <a:pt x="25" y="13"/>
                    <a:pt x="25" y="12"/>
                  </a:cubicBezTo>
                  <a:cubicBezTo>
                    <a:pt x="24" y="11"/>
                    <a:pt x="24" y="10"/>
                    <a:pt x="23" y="9"/>
                  </a:cubicBezTo>
                  <a:cubicBezTo>
                    <a:pt x="22" y="8"/>
                    <a:pt x="22"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6"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7" name="Google Shape;77;p9"/>
            <p:cNvSpPr/>
            <p:nvPr/>
          </p:nvSpPr>
          <p:spPr>
            <a:xfrm>
              <a:off x="2030841" y="6212575"/>
              <a:ext cx="73236" cy="101135"/>
            </a:xfrm>
            <a:custGeom>
              <a:rect b="b" l="l" r="r" t="t"/>
              <a:pathLst>
                <a:path extrusionOk="0" h="40" w="29">
                  <a:moveTo>
                    <a:pt x="28" y="4"/>
                  </a:moveTo>
                  <a:cubicBezTo>
                    <a:pt x="24" y="10"/>
                    <a:pt x="24" y="10"/>
                    <a:pt x="24" y="10"/>
                  </a:cubicBezTo>
                  <a:cubicBezTo>
                    <a:pt x="23" y="8"/>
                    <a:pt x="21" y="8"/>
                    <a:pt x="20" y="7"/>
                  </a:cubicBezTo>
                  <a:cubicBezTo>
                    <a:pt x="18" y="7"/>
                    <a:pt x="16" y="6"/>
                    <a:pt x="14" y="6"/>
                  </a:cubicBezTo>
                  <a:cubicBezTo>
                    <a:pt x="13" y="6"/>
                    <a:pt x="11" y="7"/>
                    <a:pt x="10" y="7"/>
                  </a:cubicBezTo>
                  <a:cubicBezTo>
                    <a:pt x="10" y="8"/>
                    <a:pt x="9" y="9"/>
                    <a:pt x="9" y="10"/>
                  </a:cubicBezTo>
                  <a:cubicBezTo>
                    <a:pt x="9" y="10"/>
                    <a:pt x="9" y="11"/>
                    <a:pt x="9" y="11"/>
                  </a:cubicBezTo>
                  <a:cubicBezTo>
                    <a:pt x="10" y="12"/>
                    <a:pt x="10" y="12"/>
                    <a:pt x="11"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4" y="29"/>
                    <a:pt x="4" y="29"/>
                    <a:pt x="4"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2" y="27"/>
                    <a:pt x="21" y="27"/>
                  </a:cubicBezTo>
                  <a:cubicBezTo>
                    <a:pt x="21" y="26"/>
                    <a:pt x="20" y="25"/>
                    <a:pt x="19" y="25"/>
                  </a:cubicBezTo>
                  <a:cubicBezTo>
                    <a:pt x="19" y="25"/>
                    <a:pt x="18" y="24"/>
                    <a:pt x="17" y="24"/>
                  </a:cubicBezTo>
                  <a:cubicBezTo>
                    <a:pt x="15" y="23"/>
                    <a:pt x="14" y="23"/>
                    <a:pt x="13" y="22"/>
                  </a:cubicBezTo>
                  <a:cubicBezTo>
                    <a:pt x="11" y="21"/>
                    <a:pt x="9" y="20"/>
                    <a:pt x="8" y="20"/>
                  </a:cubicBezTo>
                  <a:cubicBezTo>
                    <a:pt x="6" y="19"/>
                    <a:pt x="5" y="18"/>
                    <a:pt x="4" y="17"/>
                  </a:cubicBezTo>
                  <a:cubicBezTo>
                    <a:pt x="3" y="16"/>
                    <a:pt x="3" y="15"/>
                    <a:pt x="2" y="14"/>
                  </a:cubicBezTo>
                  <a:cubicBezTo>
                    <a:pt x="2" y="13"/>
                    <a:pt x="2" y="12"/>
                    <a:pt x="2" y="10"/>
                  </a:cubicBezTo>
                  <a:cubicBezTo>
                    <a:pt x="2"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8" name="Google Shape;78;p9"/>
            <p:cNvSpPr/>
            <p:nvPr/>
          </p:nvSpPr>
          <p:spPr>
            <a:xfrm>
              <a:off x="2118027" y="6174213"/>
              <a:ext cx="55799" cy="139497"/>
            </a:xfrm>
            <a:custGeom>
              <a:rect b="b" l="l" r="r" t="t"/>
              <a:pathLst>
                <a:path extrusionOk="0" h="55" w="22">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79" name="Google Shape;79;p9"/>
            <p:cNvSpPr/>
            <p:nvPr/>
          </p:nvSpPr>
          <p:spPr>
            <a:xfrm>
              <a:off x="2194750" y="6175958"/>
              <a:ext cx="24412" cy="136010"/>
            </a:xfrm>
            <a:custGeom>
              <a:rect b="b" l="l" r="r" t="t"/>
              <a:pathLst>
                <a:path extrusionOk="0" h="53" w="10">
                  <a:moveTo>
                    <a:pt x="10" y="5"/>
                  </a:moveTo>
                  <a:cubicBezTo>
                    <a:pt x="10" y="5"/>
                    <a:pt x="10" y="6"/>
                    <a:pt x="9" y="6"/>
                  </a:cubicBezTo>
                  <a:cubicBezTo>
                    <a:pt x="9" y="7"/>
                    <a:pt x="9" y="8"/>
                    <a:pt x="8" y="8"/>
                  </a:cubicBezTo>
                  <a:cubicBezTo>
                    <a:pt x="8" y="8"/>
                    <a:pt x="7" y="9"/>
                    <a:pt x="7" y="9"/>
                  </a:cubicBezTo>
                  <a:cubicBezTo>
                    <a:pt x="6" y="9"/>
                    <a:pt x="6" y="9"/>
                    <a:pt x="5" y="9"/>
                  </a:cubicBezTo>
                  <a:cubicBezTo>
                    <a:pt x="4" y="9"/>
                    <a:pt x="4" y="9"/>
                    <a:pt x="3" y="9"/>
                  </a:cubicBezTo>
                  <a:cubicBezTo>
                    <a:pt x="2" y="9"/>
                    <a:pt x="2" y="8"/>
                    <a:pt x="1" y="8"/>
                  </a:cubicBezTo>
                  <a:cubicBezTo>
                    <a:pt x="1" y="8"/>
                    <a:pt x="1" y="7"/>
                    <a:pt x="0" y="6"/>
                  </a:cubicBezTo>
                  <a:cubicBezTo>
                    <a:pt x="0" y="6"/>
                    <a:pt x="0" y="5"/>
                    <a:pt x="0" y="5"/>
                  </a:cubicBezTo>
                  <a:cubicBezTo>
                    <a:pt x="0" y="4"/>
                    <a:pt x="0" y="3"/>
                    <a:pt x="0" y="3"/>
                  </a:cubicBezTo>
                  <a:cubicBezTo>
                    <a:pt x="1" y="2"/>
                    <a:pt x="1" y="2"/>
                    <a:pt x="1" y="1"/>
                  </a:cubicBezTo>
                  <a:cubicBezTo>
                    <a:pt x="2" y="1"/>
                    <a:pt x="2" y="0"/>
                    <a:pt x="3" y="0"/>
                  </a:cubicBezTo>
                  <a:cubicBezTo>
                    <a:pt x="4" y="0"/>
                    <a:pt x="4" y="0"/>
                    <a:pt x="5" y="0"/>
                  </a:cubicBezTo>
                  <a:cubicBezTo>
                    <a:pt x="6" y="0"/>
                    <a:pt x="6" y="0"/>
                    <a:pt x="7" y="0"/>
                  </a:cubicBezTo>
                  <a:cubicBezTo>
                    <a:pt x="7" y="0"/>
                    <a:pt x="8" y="1"/>
                    <a:pt x="8" y="1"/>
                  </a:cubicBezTo>
                  <a:cubicBezTo>
                    <a:pt x="9" y="2"/>
                    <a:pt x="9" y="2"/>
                    <a:pt x="9" y="3"/>
                  </a:cubicBezTo>
                  <a:cubicBezTo>
                    <a:pt x="10" y="3"/>
                    <a:pt x="10" y="4"/>
                    <a:pt x="10" y="5"/>
                  </a:cubicBezTo>
                  <a:close/>
                  <a:moveTo>
                    <a:pt x="1" y="53"/>
                  </a:moveTo>
                  <a:cubicBezTo>
                    <a:pt x="1" y="14"/>
                    <a:pt x="1" y="14"/>
                    <a:pt x="1" y="14"/>
                  </a:cubicBezTo>
                  <a:cubicBezTo>
                    <a:pt x="9" y="14"/>
                    <a:pt x="9" y="14"/>
                    <a:pt x="9" y="14"/>
                  </a:cubicBezTo>
                  <a:cubicBezTo>
                    <a:pt x="9" y="53"/>
                    <a:pt x="9" y="53"/>
                    <a:pt x="9" y="53"/>
                  </a:cubicBezTo>
                  <a:lnTo>
                    <a:pt x="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0" name="Google Shape;80;p9"/>
            <p:cNvSpPr/>
            <p:nvPr/>
          </p:nvSpPr>
          <p:spPr>
            <a:xfrm>
              <a:off x="2236599" y="6212575"/>
              <a:ext cx="87186" cy="101135"/>
            </a:xfrm>
            <a:custGeom>
              <a:rect b="b" l="l" r="r" t="t"/>
              <a:pathLst>
                <a:path extrusionOk="0" h="40" w="34">
                  <a:moveTo>
                    <a:pt x="34" y="19"/>
                  </a:moveTo>
                  <a:cubicBezTo>
                    <a:pt x="34" y="23"/>
                    <a:pt x="34" y="25"/>
                    <a:pt x="33" y="28"/>
                  </a:cubicBezTo>
                  <a:cubicBezTo>
                    <a:pt x="32" y="30"/>
                    <a:pt x="31" y="33"/>
                    <a:pt x="29" y="34"/>
                  </a:cubicBezTo>
                  <a:cubicBezTo>
                    <a:pt x="28" y="36"/>
                    <a:pt x="26" y="37"/>
                    <a:pt x="24" y="38"/>
                  </a:cubicBezTo>
                  <a:cubicBezTo>
                    <a:pt x="21" y="39"/>
                    <a:pt x="19" y="40"/>
                    <a:pt x="17" y="40"/>
                  </a:cubicBezTo>
                  <a:cubicBezTo>
                    <a:pt x="14" y="40"/>
                    <a:pt x="12" y="39"/>
                    <a:pt x="10" y="38"/>
                  </a:cubicBezTo>
                  <a:cubicBezTo>
                    <a:pt x="8" y="37"/>
                    <a:pt x="6" y="36"/>
                    <a:pt x="5" y="34"/>
                  </a:cubicBezTo>
                  <a:cubicBezTo>
                    <a:pt x="3" y="32"/>
                    <a:pt x="2" y="30"/>
                    <a:pt x="1" y="28"/>
                  </a:cubicBezTo>
                  <a:cubicBezTo>
                    <a:pt x="0" y="25"/>
                    <a:pt x="0" y="23"/>
                    <a:pt x="0" y="20"/>
                  </a:cubicBezTo>
                  <a:cubicBezTo>
                    <a:pt x="0" y="16"/>
                    <a:pt x="0" y="14"/>
                    <a:pt x="1" y="11"/>
                  </a:cubicBezTo>
                  <a:cubicBezTo>
                    <a:pt x="2" y="9"/>
                    <a:pt x="3" y="7"/>
                    <a:pt x="5" y="5"/>
                  </a:cubicBezTo>
                  <a:cubicBezTo>
                    <a:pt x="6" y="3"/>
                    <a:pt x="8" y="2"/>
                    <a:pt x="10" y="1"/>
                  </a:cubicBezTo>
                  <a:cubicBezTo>
                    <a:pt x="12" y="0"/>
                    <a:pt x="14" y="0"/>
                    <a:pt x="17" y="0"/>
                  </a:cubicBezTo>
                  <a:cubicBezTo>
                    <a:pt x="19" y="0"/>
                    <a:pt x="22" y="0"/>
                    <a:pt x="24" y="1"/>
                  </a:cubicBezTo>
                  <a:cubicBezTo>
                    <a:pt x="26" y="2"/>
                    <a:pt x="28" y="3"/>
                    <a:pt x="29" y="5"/>
                  </a:cubicBezTo>
                  <a:cubicBezTo>
                    <a:pt x="31" y="7"/>
                    <a:pt x="32" y="9"/>
                    <a:pt x="33" y="11"/>
                  </a:cubicBezTo>
                  <a:cubicBezTo>
                    <a:pt x="34" y="14"/>
                    <a:pt x="34" y="16"/>
                    <a:pt x="34" y="19"/>
                  </a:cubicBezTo>
                  <a:close/>
                  <a:moveTo>
                    <a:pt x="26" y="20"/>
                  </a:moveTo>
                  <a:cubicBezTo>
                    <a:pt x="26" y="18"/>
                    <a:pt x="26" y="16"/>
                    <a:pt x="26" y="14"/>
                  </a:cubicBezTo>
                  <a:cubicBezTo>
                    <a:pt x="25" y="13"/>
                    <a:pt x="25" y="11"/>
                    <a:pt x="24" y="10"/>
                  </a:cubicBezTo>
                  <a:cubicBezTo>
                    <a:pt x="23" y="9"/>
                    <a:pt x="22" y="8"/>
                    <a:pt x="21" y="8"/>
                  </a:cubicBezTo>
                  <a:cubicBezTo>
                    <a:pt x="19" y="7"/>
                    <a:pt x="18" y="7"/>
                    <a:pt x="17" y="7"/>
                  </a:cubicBezTo>
                  <a:cubicBezTo>
                    <a:pt x="15" y="7"/>
                    <a:pt x="14" y="7"/>
                    <a:pt x="13" y="8"/>
                  </a:cubicBezTo>
                  <a:cubicBezTo>
                    <a:pt x="12" y="8"/>
                    <a:pt x="11" y="9"/>
                    <a:pt x="10" y="10"/>
                  </a:cubicBezTo>
                  <a:cubicBezTo>
                    <a:pt x="9" y="11"/>
                    <a:pt x="8" y="13"/>
                    <a:pt x="8" y="14"/>
                  </a:cubicBezTo>
                  <a:cubicBezTo>
                    <a:pt x="8" y="16"/>
                    <a:pt x="7" y="17"/>
                    <a:pt x="7" y="19"/>
                  </a:cubicBezTo>
                  <a:cubicBezTo>
                    <a:pt x="7" y="21"/>
                    <a:pt x="8" y="23"/>
                    <a:pt x="8" y="25"/>
                  </a:cubicBezTo>
                  <a:cubicBezTo>
                    <a:pt x="9" y="27"/>
                    <a:pt x="9" y="28"/>
                    <a:pt x="10" y="29"/>
                  </a:cubicBezTo>
                  <a:cubicBezTo>
                    <a:pt x="11" y="30"/>
                    <a:pt x="12" y="31"/>
                    <a:pt x="13" y="32"/>
                  </a:cubicBezTo>
                  <a:cubicBezTo>
                    <a:pt x="14" y="32"/>
                    <a:pt x="16" y="32"/>
                    <a:pt x="17" y="32"/>
                  </a:cubicBezTo>
                  <a:cubicBezTo>
                    <a:pt x="18" y="32"/>
                    <a:pt x="20" y="32"/>
                    <a:pt x="21" y="31"/>
                  </a:cubicBezTo>
                  <a:cubicBezTo>
                    <a:pt x="22" y="31"/>
                    <a:pt x="23" y="30"/>
                    <a:pt x="24" y="29"/>
                  </a:cubicBezTo>
                  <a:cubicBezTo>
                    <a:pt x="25" y="27"/>
                    <a:pt x="25" y="26"/>
                    <a:pt x="26" y="25"/>
                  </a:cubicBezTo>
                  <a:cubicBezTo>
                    <a:pt x="26" y="23"/>
                    <a:pt x="26" y="21"/>
                    <a:pt x="26" y="2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1" name="Google Shape;81;p9"/>
            <p:cNvSpPr/>
            <p:nvPr/>
          </p:nvSpPr>
          <p:spPr>
            <a:xfrm>
              <a:off x="2344710" y="6212575"/>
              <a:ext cx="78468" cy="99391"/>
            </a:xfrm>
            <a:custGeom>
              <a:rect b="b" l="l" r="r" t="t"/>
              <a:pathLst>
                <a:path extrusionOk="0" h="39" w="31">
                  <a:moveTo>
                    <a:pt x="23" y="39"/>
                  </a:moveTo>
                  <a:cubicBezTo>
                    <a:pt x="23" y="17"/>
                    <a:pt x="23" y="17"/>
                    <a:pt x="23" y="17"/>
                  </a:cubicBezTo>
                  <a:cubicBezTo>
                    <a:pt x="23" y="14"/>
                    <a:pt x="23" y="11"/>
                    <a:pt x="21" y="9"/>
                  </a:cubicBezTo>
                  <a:cubicBezTo>
                    <a:pt x="20" y="7"/>
                    <a:pt x="18" y="7"/>
                    <a:pt x="15" y="7"/>
                  </a:cubicBezTo>
                  <a:cubicBezTo>
                    <a:pt x="14" y="7"/>
                    <a:pt x="13" y="7"/>
                    <a:pt x="12" y="7"/>
                  </a:cubicBezTo>
                  <a:cubicBezTo>
                    <a:pt x="11" y="8"/>
                    <a:pt x="10" y="8"/>
                    <a:pt x="9" y="9"/>
                  </a:cubicBezTo>
                  <a:cubicBezTo>
                    <a:pt x="9" y="10"/>
                    <a:pt x="8" y="11"/>
                    <a:pt x="8" y="12"/>
                  </a:cubicBezTo>
                  <a:cubicBezTo>
                    <a:pt x="8" y="14"/>
                    <a:pt x="7" y="15"/>
                    <a:pt x="7" y="16"/>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10" y="2"/>
                    <a:pt x="11" y="1"/>
                    <a:pt x="11" y="1"/>
                  </a:cubicBezTo>
                  <a:cubicBezTo>
                    <a:pt x="12" y="0"/>
                    <a:pt x="13" y="0"/>
                    <a:pt x="14" y="0"/>
                  </a:cubicBezTo>
                  <a:cubicBezTo>
                    <a:pt x="15" y="0"/>
                    <a:pt x="16" y="0"/>
                    <a:pt x="17" y="0"/>
                  </a:cubicBezTo>
                  <a:cubicBezTo>
                    <a:pt x="19" y="0"/>
                    <a:pt x="21" y="0"/>
                    <a:pt x="23" y="1"/>
                  </a:cubicBezTo>
                  <a:cubicBezTo>
                    <a:pt x="25" y="1"/>
                    <a:pt x="26" y="2"/>
                    <a:pt x="27" y="4"/>
                  </a:cubicBezTo>
                  <a:cubicBezTo>
                    <a:pt x="28" y="5"/>
                    <a:pt x="29" y="7"/>
                    <a:pt x="30" y="9"/>
                  </a:cubicBezTo>
                  <a:cubicBezTo>
                    <a:pt x="30" y="11"/>
                    <a:pt x="31" y="14"/>
                    <a:pt x="31" y="17"/>
                  </a:cubicBezTo>
                  <a:cubicBezTo>
                    <a:pt x="31" y="39"/>
                    <a:pt x="31" y="39"/>
                    <a:pt x="31" y="39"/>
                  </a:cubicBezTo>
                  <a:lnTo>
                    <a:pt x="23" y="3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2" name="Google Shape;82;p9"/>
            <p:cNvSpPr/>
            <p:nvPr/>
          </p:nvSpPr>
          <p:spPr>
            <a:xfrm>
              <a:off x="2445845" y="6284068"/>
              <a:ext cx="31387" cy="29643"/>
            </a:xfrm>
            <a:custGeom>
              <a:rect b="b" l="l" r="r" t="t"/>
              <a:pathLst>
                <a:path extrusionOk="0" h="12" w="12">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4" y="11"/>
                  </a:cubicBezTo>
                  <a:cubicBezTo>
                    <a:pt x="3" y="11"/>
                    <a:pt x="2" y="10"/>
                    <a:pt x="2" y="10"/>
                  </a:cubicBezTo>
                  <a:cubicBezTo>
                    <a:pt x="1" y="9"/>
                    <a:pt x="1" y="9"/>
                    <a:pt x="1" y="8"/>
                  </a:cubicBezTo>
                  <a:cubicBezTo>
                    <a:pt x="0" y="7"/>
                    <a:pt x="0" y="7"/>
                    <a:pt x="0" y="6"/>
                  </a:cubicBezTo>
                  <a:cubicBezTo>
                    <a:pt x="0" y="5"/>
                    <a:pt x="0" y="4"/>
                    <a:pt x="1" y="4"/>
                  </a:cubicBezTo>
                  <a:cubicBezTo>
                    <a:pt x="1" y="3"/>
                    <a:pt x="1" y="2"/>
                    <a:pt x="2" y="2"/>
                  </a:cubicBezTo>
                  <a:cubicBezTo>
                    <a:pt x="2" y="1"/>
                    <a:pt x="3" y="1"/>
                    <a:pt x="4"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3" name="Google Shape;83;p9"/>
            <p:cNvSpPr/>
            <p:nvPr/>
          </p:nvSpPr>
          <p:spPr>
            <a:xfrm>
              <a:off x="2540006" y="6181188"/>
              <a:ext cx="97648" cy="130778"/>
            </a:xfrm>
            <a:custGeom>
              <a:rect b="b" l="l" r="r" t="t"/>
              <a:pathLst>
                <a:path extrusionOk="0" h="75" w="56">
                  <a:moveTo>
                    <a:pt x="34" y="11"/>
                  </a:moveTo>
                  <a:lnTo>
                    <a:pt x="34" y="75"/>
                  </a:lnTo>
                  <a:lnTo>
                    <a:pt x="22" y="75"/>
                  </a:lnTo>
                  <a:lnTo>
                    <a:pt x="22" y="11"/>
                  </a:lnTo>
                  <a:lnTo>
                    <a:pt x="0" y="11"/>
                  </a:lnTo>
                  <a:lnTo>
                    <a:pt x="0" y="0"/>
                  </a:lnTo>
                  <a:lnTo>
                    <a:pt x="56" y="0"/>
                  </a:lnTo>
                  <a:lnTo>
                    <a:pt x="56" y="11"/>
                  </a:lnTo>
                  <a:lnTo>
                    <a:pt x="34" y="1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4" name="Google Shape;84;p9"/>
            <p:cNvSpPr/>
            <p:nvPr/>
          </p:nvSpPr>
          <p:spPr>
            <a:xfrm>
              <a:off x="2651603" y="6174213"/>
              <a:ext cx="80211" cy="137753"/>
            </a:xfrm>
            <a:custGeom>
              <a:rect b="b" l="l" r="r" t="t"/>
              <a:pathLst>
                <a:path extrusionOk="0" h="54" w="31">
                  <a:moveTo>
                    <a:pt x="24" y="54"/>
                  </a:moveTo>
                  <a:cubicBezTo>
                    <a:pt x="24" y="32"/>
                    <a:pt x="24" y="32"/>
                    <a:pt x="24" y="32"/>
                  </a:cubicBezTo>
                  <a:cubicBezTo>
                    <a:pt x="24" y="28"/>
                    <a:pt x="23" y="26"/>
                    <a:pt x="22" y="24"/>
                  </a:cubicBezTo>
                  <a:cubicBezTo>
                    <a:pt x="21" y="22"/>
                    <a:pt x="19" y="22"/>
                    <a:pt x="16" y="22"/>
                  </a:cubicBezTo>
                  <a:cubicBezTo>
                    <a:pt x="15" y="22"/>
                    <a:pt x="14" y="22"/>
                    <a:pt x="13" y="22"/>
                  </a:cubicBezTo>
                  <a:cubicBezTo>
                    <a:pt x="12" y="22"/>
                    <a:pt x="11" y="23"/>
                    <a:pt x="10" y="24"/>
                  </a:cubicBezTo>
                  <a:cubicBezTo>
                    <a:pt x="9" y="25"/>
                    <a:pt x="9" y="26"/>
                    <a:pt x="8" y="27"/>
                  </a:cubicBezTo>
                  <a:cubicBezTo>
                    <a:pt x="8" y="28"/>
                    <a:pt x="8" y="30"/>
                    <a:pt x="8" y="31"/>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8" y="18"/>
                    <a:pt x="9" y="18"/>
                    <a:pt x="10" y="17"/>
                  </a:cubicBezTo>
                  <a:cubicBezTo>
                    <a:pt x="10" y="17"/>
                    <a:pt x="11" y="16"/>
                    <a:pt x="12" y="16"/>
                  </a:cubicBezTo>
                  <a:cubicBezTo>
                    <a:pt x="13" y="15"/>
                    <a:pt x="14" y="15"/>
                    <a:pt x="15" y="15"/>
                  </a:cubicBezTo>
                  <a:cubicBezTo>
                    <a:pt x="16" y="15"/>
                    <a:pt x="17" y="15"/>
                    <a:pt x="18" y="15"/>
                  </a:cubicBezTo>
                  <a:cubicBezTo>
                    <a:pt x="20" y="15"/>
                    <a:pt x="22" y="15"/>
                    <a:pt x="24" y="16"/>
                  </a:cubicBezTo>
                  <a:cubicBezTo>
                    <a:pt x="25" y="16"/>
                    <a:pt x="27" y="17"/>
                    <a:pt x="28" y="19"/>
                  </a:cubicBezTo>
                  <a:cubicBezTo>
                    <a:pt x="29" y="20"/>
                    <a:pt x="30" y="22"/>
                    <a:pt x="30" y="24"/>
                  </a:cubicBezTo>
                  <a:cubicBezTo>
                    <a:pt x="31" y="27"/>
                    <a:pt x="31" y="29"/>
                    <a:pt x="31" y="32"/>
                  </a:cubicBezTo>
                  <a:cubicBezTo>
                    <a:pt x="31" y="54"/>
                    <a:pt x="31" y="54"/>
                    <a:pt x="31" y="54"/>
                  </a:cubicBezTo>
                  <a:lnTo>
                    <a:pt x="24" y="5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5" name="Google Shape;85;p9"/>
            <p:cNvSpPr/>
            <p:nvPr/>
          </p:nvSpPr>
          <p:spPr>
            <a:xfrm>
              <a:off x="2750996" y="6212575"/>
              <a:ext cx="85443" cy="101135"/>
            </a:xfrm>
            <a:custGeom>
              <a:rect b="b" l="l" r="r" t="t"/>
              <a:pathLst>
                <a:path extrusionOk="0" h="40" w="33">
                  <a:moveTo>
                    <a:pt x="33" y="19"/>
                  </a:moveTo>
                  <a:cubicBezTo>
                    <a:pt x="33" y="19"/>
                    <a:pt x="33" y="20"/>
                    <a:pt x="33" y="21"/>
                  </a:cubicBezTo>
                  <a:cubicBezTo>
                    <a:pt x="33" y="21"/>
                    <a:pt x="33" y="22"/>
                    <a:pt x="33" y="22"/>
                  </a:cubicBezTo>
                  <a:cubicBezTo>
                    <a:pt x="7" y="22"/>
                    <a:pt x="7" y="22"/>
                    <a:pt x="7" y="22"/>
                  </a:cubicBezTo>
                  <a:cubicBezTo>
                    <a:pt x="7" y="24"/>
                    <a:pt x="8" y="26"/>
                    <a:pt x="8" y="27"/>
                  </a:cubicBezTo>
                  <a:cubicBezTo>
                    <a:pt x="9" y="28"/>
                    <a:pt x="10" y="29"/>
                    <a:pt x="11" y="30"/>
                  </a:cubicBezTo>
                  <a:cubicBezTo>
                    <a:pt x="11" y="31"/>
                    <a:pt x="12" y="32"/>
                    <a:pt x="13" y="32"/>
                  </a:cubicBezTo>
                  <a:cubicBezTo>
                    <a:pt x="15" y="33"/>
                    <a:pt x="16" y="33"/>
                    <a:pt x="17" y="33"/>
                  </a:cubicBezTo>
                  <a:cubicBezTo>
                    <a:pt x="18" y="33"/>
                    <a:pt x="18" y="33"/>
                    <a:pt x="19" y="33"/>
                  </a:cubicBezTo>
                  <a:cubicBezTo>
                    <a:pt x="20" y="32"/>
                    <a:pt x="21" y="32"/>
                    <a:pt x="21" y="32"/>
                  </a:cubicBezTo>
                  <a:cubicBezTo>
                    <a:pt x="22" y="32"/>
                    <a:pt x="23"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7"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6" name="Google Shape;86;p9"/>
            <p:cNvSpPr/>
            <p:nvPr/>
          </p:nvSpPr>
          <p:spPr>
            <a:xfrm>
              <a:off x="2902698" y="6174213"/>
              <a:ext cx="80211" cy="139497"/>
            </a:xfrm>
            <a:custGeom>
              <a:rect b="b" l="l" r="r" t="t"/>
              <a:pathLst>
                <a:path extrusionOk="0" h="55" w="32">
                  <a:moveTo>
                    <a:pt x="32" y="35"/>
                  </a:moveTo>
                  <a:cubicBezTo>
                    <a:pt x="32" y="38"/>
                    <a:pt x="32" y="41"/>
                    <a:pt x="31" y="44"/>
                  </a:cubicBezTo>
                  <a:cubicBezTo>
                    <a:pt x="30" y="46"/>
                    <a:pt x="29" y="48"/>
                    <a:pt x="28" y="50"/>
                  </a:cubicBezTo>
                  <a:cubicBezTo>
                    <a:pt x="26" y="51"/>
                    <a:pt x="25" y="53"/>
                    <a:pt x="23" y="53"/>
                  </a:cubicBezTo>
                  <a:cubicBezTo>
                    <a:pt x="21" y="54"/>
                    <a:pt x="19" y="55"/>
                    <a:pt x="17" y="55"/>
                  </a:cubicBezTo>
                  <a:cubicBezTo>
                    <a:pt x="15" y="55"/>
                    <a:pt x="13" y="54"/>
                    <a:pt x="12" y="53"/>
                  </a:cubicBezTo>
                  <a:cubicBezTo>
                    <a:pt x="10" y="52"/>
                    <a:pt x="9" y="51"/>
                    <a:pt x="7" y="50"/>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10" y="17"/>
                  </a:cubicBezTo>
                  <a:cubicBezTo>
                    <a:pt x="10" y="17"/>
                    <a:pt x="11" y="16"/>
                    <a:pt x="12" y="16"/>
                  </a:cubicBezTo>
                  <a:cubicBezTo>
                    <a:pt x="12" y="16"/>
                    <a:pt x="13" y="15"/>
                    <a:pt x="14" y="15"/>
                  </a:cubicBezTo>
                  <a:cubicBezTo>
                    <a:pt x="15" y="15"/>
                    <a:pt x="16" y="15"/>
                    <a:pt x="17" y="15"/>
                  </a:cubicBezTo>
                  <a:cubicBezTo>
                    <a:pt x="20" y="15"/>
                    <a:pt x="21" y="15"/>
                    <a:pt x="23" y="16"/>
                  </a:cubicBezTo>
                  <a:cubicBezTo>
                    <a:pt x="25" y="16"/>
                    <a:pt x="27" y="18"/>
                    <a:pt x="28" y="19"/>
                  </a:cubicBezTo>
                  <a:cubicBezTo>
                    <a:pt x="29" y="21"/>
                    <a:pt x="30" y="23"/>
                    <a:pt x="31" y="26"/>
                  </a:cubicBezTo>
                  <a:cubicBezTo>
                    <a:pt x="32" y="28"/>
                    <a:pt x="32" y="32"/>
                    <a:pt x="32" y="35"/>
                  </a:cubicBezTo>
                  <a:close/>
                  <a:moveTo>
                    <a:pt x="25" y="35"/>
                  </a:moveTo>
                  <a:cubicBezTo>
                    <a:pt x="25" y="31"/>
                    <a:pt x="24" y="27"/>
                    <a:pt x="23" y="25"/>
                  </a:cubicBezTo>
                  <a:cubicBezTo>
                    <a:pt x="21" y="23"/>
                    <a:pt x="19" y="22"/>
                    <a:pt x="16" y="22"/>
                  </a:cubicBezTo>
                  <a:cubicBezTo>
                    <a:pt x="15" y="22"/>
                    <a:pt x="14" y="22"/>
                    <a:pt x="14" y="22"/>
                  </a:cubicBezTo>
                  <a:cubicBezTo>
                    <a:pt x="13" y="22"/>
                    <a:pt x="12" y="23"/>
                    <a:pt x="11" y="23"/>
                  </a:cubicBezTo>
                  <a:cubicBezTo>
                    <a:pt x="10" y="23"/>
                    <a:pt x="10" y="24"/>
                    <a:pt x="9" y="25"/>
                  </a:cubicBezTo>
                  <a:cubicBezTo>
                    <a:pt x="8" y="25"/>
                    <a:pt x="8" y="26"/>
                    <a:pt x="7" y="26"/>
                  </a:cubicBezTo>
                  <a:cubicBezTo>
                    <a:pt x="7" y="43"/>
                    <a:pt x="7" y="43"/>
                    <a:pt x="7" y="43"/>
                  </a:cubicBezTo>
                  <a:cubicBezTo>
                    <a:pt x="8" y="43"/>
                    <a:pt x="8" y="44"/>
                    <a:pt x="9" y="44"/>
                  </a:cubicBezTo>
                  <a:cubicBezTo>
                    <a:pt x="10" y="45"/>
                    <a:pt x="10" y="45"/>
                    <a:pt x="11" y="46"/>
                  </a:cubicBezTo>
                  <a:cubicBezTo>
                    <a:pt x="12" y="46"/>
                    <a:pt x="13" y="47"/>
                    <a:pt x="14" y="47"/>
                  </a:cubicBezTo>
                  <a:cubicBezTo>
                    <a:pt x="15" y="47"/>
                    <a:pt x="15" y="48"/>
                    <a:pt x="16" y="48"/>
                  </a:cubicBezTo>
                  <a:cubicBezTo>
                    <a:pt x="19" y="48"/>
                    <a:pt x="21" y="47"/>
                    <a:pt x="23" y="45"/>
                  </a:cubicBezTo>
                  <a:cubicBezTo>
                    <a:pt x="24" y="43"/>
                    <a:pt x="25" y="39"/>
                    <a:pt x="25" y="3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7" name="Google Shape;87;p9"/>
            <p:cNvSpPr/>
            <p:nvPr/>
          </p:nvSpPr>
          <p:spPr>
            <a:xfrm>
              <a:off x="2998603" y="6212575"/>
              <a:ext cx="83698" cy="101135"/>
            </a:xfrm>
            <a:custGeom>
              <a:rect b="b" l="l" r="r" t="t"/>
              <a:pathLst>
                <a:path extrusionOk="0" h="40" w="33">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8" y="37"/>
                  </a:cubicBezTo>
                  <a:cubicBezTo>
                    <a:pt x="27" y="37"/>
                    <a:pt x="26" y="38"/>
                    <a:pt x="25" y="38"/>
                  </a:cubicBezTo>
                  <a:cubicBezTo>
                    <a:pt x="24" y="39"/>
                    <a:pt x="23"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7"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8" name="Google Shape;88;p9"/>
            <p:cNvSpPr/>
            <p:nvPr/>
          </p:nvSpPr>
          <p:spPr>
            <a:xfrm>
              <a:off x="3096251" y="6174213"/>
              <a:ext cx="55799" cy="139497"/>
            </a:xfrm>
            <a:custGeom>
              <a:rect b="b" l="l" r="r" t="t"/>
              <a:pathLst>
                <a:path extrusionOk="0" h="55" w="22">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3"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89" name="Google Shape;89;p9"/>
            <p:cNvSpPr/>
            <p:nvPr/>
          </p:nvSpPr>
          <p:spPr>
            <a:xfrm>
              <a:off x="3164256" y="6174213"/>
              <a:ext cx="55799" cy="139497"/>
            </a:xfrm>
            <a:custGeom>
              <a:rect b="b" l="l" r="r" t="t"/>
              <a:pathLst>
                <a:path extrusionOk="0" h="55" w="22">
                  <a:moveTo>
                    <a:pt x="21" y="53"/>
                  </a:moveTo>
                  <a:cubicBezTo>
                    <a:pt x="20" y="53"/>
                    <a:pt x="19" y="54"/>
                    <a:pt x="18" y="54"/>
                  </a:cubicBezTo>
                  <a:cubicBezTo>
                    <a:pt x="16" y="54"/>
                    <a:pt x="15" y="55"/>
                    <a:pt x="14" y="55"/>
                  </a:cubicBezTo>
                  <a:cubicBezTo>
                    <a:pt x="12" y="55"/>
                    <a:pt x="11" y="54"/>
                    <a:pt x="10" y="54"/>
                  </a:cubicBezTo>
                  <a:cubicBezTo>
                    <a:pt x="9" y="54"/>
                    <a:pt x="8" y="53"/>
                    <a:pt x="7"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0" name="Google Shape;90;p9"/>
            <p:cNvSpPr/>
            <p:nvPr/>
          </p:nvSpPr>
          <p:spPr>
            <a:xfrm>
              <a:off x="3234004" y="6212575"/>
              <a:ext cx="83698" cy="101135"/>
            </a:xfrm>
            <a:custGeom>
              <a:rect b="b" l="l" r="r" t="t"/>
              <a:pathLst>
                <a:path extrusionOk="0" h="40" w="33">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1" name="Google Shape;91;p9"/>
            <p:cNvSpPr/>
            <p:nvPr/>
          </p:nvSpPr>
          <p:spPr>
            <a:xfrm>
              <a:off x="3336884" y="6212575"/>
              <a:ext cx="59286" cy="99391"/>
            </a:xfrm>
            <a:custGeom>
              <a:rect b="b" l="l" r="r" t="t"/>
              <a:pathLst>
                <a:path extrusionOk="0" h="39" w="23">
                  <a:moveTo>
                    <a:pt x="21" y="8"/>
                  </a:moveTo>
                  <a:cubicBezTo>
                    <a:pt x="20" y="8"/>
                    <a:pt x="19" y="8"/>
                    <a:pt x="19" y="7"/>
                  </a:cubicBezTo>
                  <a:cubicBezTo>
                    <a:pt x="18" y="7"/>
                    <a:pt x="17"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1" y="1"/>
                  </a:cubicBezTo>
                  <a:cubicBezTo>
                    <a:pt x="12" y="0"/>
                    <a:pt x="13" y="0"/>
                    <a:pt x="14" y="0"/>
                  </a:cubicBezTo>
                  <a:cubicBezTo>
                    <a:pt x="15" y="0"/>
                    <a:pt x="16" y="0"/>
                    <a:pt x="17" y="0"/>
                  </a:cubicBezTo>
                  <a:cubicBezTo>
                    <a:pt x="18" y="0"/>
                    <a:pt x="19" y="0"/>
                    <a:pt x="20" y="0"/>
                  </a:cubicBezTo>
                  <a:cubicBezTo>
                    <a:pt x="21" y="0"/>
                    <a:pt x="22" y="1"/>
                    <a:pt x="23" y="1"/>
                  </a:cubicBezTo>
                  <a:lnTo>
                    <a:pt x="21" y="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2" name="Google Shape;92;p9"/>
            <p:cNvSpPr/>
            <p:nvPr/>
          </p:nvSpPr>
          <p:spPr>
            <a:xfrm>
              <a:off x="3451969" y="6174213"/>
              <a:ext cx="55799" cy="139497"/>
            </a:xfrm>
            <a:custGeom>
              <a:rect b="b" l="l" r="r" t="t"/>
              <a:pathLst>
                <a:path extrusionOk="0" h="55" w="22">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3" name="Google Shape;93;p9"/>
            <p:cNvSpPr/>
            <p:nvPr/>
          </p:nvSpPr>
          <p:spPr>
            <a:xfrm>
              <a:off x="3530436" y="6174213"/>
              <a:ext cx="80211" cy="137753"/>
            </a:xfrm>
            <a:custGeom>
              <a:rect b="b" l="l" r="r" t="t"/>
              <a:pathLst>
                <a:path extrusionOk="0" h="54" w="31">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4" name="Google Shape;94;p9"/>
            <p:cNvSpPr/>
            <p:nvPr/>
          </p:nvSpPr>
          <p:spPr>
            <a:xfrm>
              <a:off x="3628084" y="6212575"/>
              <a:ext cx="83698" cy="101135"/>
            </a:xfrm>
            <a:custGeom>
              <a:rect b="b" l="l" r="r" t="t"/>
              <a:pathLst>
                <a:path extrusionOk="0" h="40" w="33">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5" name="Google Shape;95;p9"/>
            <p:cNvSpPr/>
            <p:nvPr/>
          </p:nvSpPr>
          <p:spPr>
            <a:xfrm>
              <a:off x="3772813" y="6212575"/>
              <a:ext cx="81955" cy="101135"/>
            </a:xfrm>
            <a:custGeom>
              <a:rect b="b" l="l" r="r" t="t"/>
              <a:pathLst>
                <a:path extrusionOk="0" h="40" w="32">
                  <a:moveTo>
                    <a:pt x="24" y="39"/>
                  </a:moveTo>
                  <a:cubicBezTo>
                    <a:pt x="24" y="35"/>
                    <a:pt x="24" y="35"/>
                    <a:pt x="24" y="35"/>
                  </a:cubicBezTo>
                  <a:cubicBezTo>
                    <a:pt x="23" y="36"/>
                    <a:pt x="23" y="37"/>
                    <a:pt x="22" y="37"/>
                  </a:cubicBezTo>
                  <a:cubicBezTo>
                    <a:pt x="21" y="37"/>
                    <a:pt x="21" y="38"/>
                    <a:pt x="20" y="38"/>
                  </a:cubicBezTo>
                  <a:cubicBezTo>
                    <a:pt x="19" y="39"/>
                    <a:pt x="18" y="39"/>
                    <a:pt x="17" y="39"/>
                  </a:cubicBezTo>
                  <a:cubicBezTo>
                    <a:pt x="16" y="39"/>
                    <a:pt x="15" y="40"/>
                    <a:pt x="14" y="40"/>
                  </a:cubicBezTo>
                  <a:cubicBezTo>
                    <a:pt x="12" y="40"/>
                    <a:pt x="11" y="39"/>
                    <a:pt x="9" y="39"/>
                  </a:cubicBezTo>
                  <a:cubicBezTo>
                    <a:pt x="7" y="38"/>
                    <a:pt x="6" y="38"/>
                    <a:pt x="5" y="37"/>
                  </a:cubicBezTo>
                  <a:cubicBezTo>
                    <a:pt x="3" y="36"/>
                    <a:pt x="2" y="34"/>
                    <a:pt x="2" y="33"/>
                  </a:cubicBezTo>
                  <a:cubicBezTo>
                    <a:pt x="1" y="31"/>
                    <a:pt x="0" y="29"/>
                    <a:pt x="0" y="27"/>
                  </a:cubicBezTo>
                  <a:cubicBezTo>
                    <a:pt x="0" y="24"/>
                    <a:pt x="1" y="23"/>
                    <a:pt x="2" y="21"/>
                  </a:cubicBezTo>
                  <a:cubicBezTo>
                    <a:pt x="2" y="20"/>
                    <a:pt x="3" y="18"/>
                    <a:pt x="5" y="17"/>
                  </a:cubicBezTo>
                  <a:cubicBezTo>
                    <a:pt x="6" y="16"/>
                    <a:pt x="8" y="15"/>
                    <a:pt x="10" y="15"/>
                  </a:cubicBezTo>
                  <a:cubicBezTo>
                    <a:pt x="12" y="14"/>
                    <a:pt x="14" y="14"/>
                    <a:pt x="16" y="14"/>
                  </a:cubicBezTo>
                  <a:cubicBezTo>
                    <a:pt x="18" y="14"/>
                    <a:pt x="19" y="14"/>
                    <a:pt x="21" y="15"/>
                  </a:cubicBezTo>
                  <a:cubicBezTo>
                    <a:pt x="22" y="15"/>
                    <a:pt x="23" y="15"/>
                    <a:pt x="24" y="16"/>
                  </a:cubicBezTo>
                  <a:cubicBezTo>
                    <a:pt x="24" y="13"/>
                    <a:pt x="24" y="13"/>
                    <a:pt x="24" y="13"/>
                  </a:cubicBezTo>
                  <a:cubicBezTo>
                    <a:pt x="24" y="11"/>
                    <a:pt x="24" y="9"/>
                    <a:pt x="22" y="8"/>
                  </a:cubicBezTo>
                  <a:cubicBezTo>
                    <a:pt x="21" y="7"/>
                    <a:pt x="19" y="6"/>
                    <a:pt x="17" y="6"/>
                  </a:cubicBezTo>
                  <a:cubicBezTo>
                    <a:pt x="15" y="6"/>
                    <a:pt x="13" y="6"/>
                    <a:pt x="12" y="7"/>
                  </a:cubicBezTo>
                  <a:cubicBezTo>
                    <a:pt x="10" y="7"/>
                    <a:pt x="9" y="8"/>
                    <a:pt x="7" y="9"/>
                  </a:cubicBezTo>
                  <a:cubicBezTo>
                    <a:pt x="4" y="3"/>
                    <a:pt x="4" y="3"/>
                    <a:pt x="4" y="3"/>
                  </a:cubicBezTo>
                  <a:cubicBezTo>
                    <a:pt x="6" y="2"/>
                    <a:pt x="8" y="1"/>
                    <a:pt x="10" y="0"/>
                  </a:cubicBezTo>
                  <a:cubicBezTo>
                    <a:pt x="12" y="0"/>
                    <a:pt x="15" y="0"/>
                    <a:pt x="17" y="0"/>
                  </a:cubicBezTo>
                  <a:cubicBezTo>
                    <a:pt x="19" y="0"/>
                    <a:pt x="21" y="0"/>
                    <a:pt x="23" y="0"/>
                  </a:cubicBezTo>
                  <a:cubicBezTo>
                    <a:pt x="25" y="1"/>
                    <a:pt x="26" y="2"/>
                    <a:pt x="28" y="3"/>
                  </a:cubicBezTo>
                  <a:cubicBezTo>
                    <a:pt x="29" y="4"/>
                    <a:pt x="30" y="5"/>
                    <a:pt x="31" y="7"/>
                  </a:cubicBezTo>
                  <a:cubicBezTo>
                    <a:pt x="31" y="8"/>
                    <a:pt x="32" y="10"/>
                    <a:pt x="32" y="12"/>
                  </a:cubicBezTo>
                  <a:cubicBezTo>
                    <a:pt x="32" y="39"/>
                    <a:pt x="32" y="39"/>
                    <a:pt x="32" y="39"/>
                  </a:cubicBezTo>
                  <a:lnTo>
                    <a:pt x="24" y="39"/>
                  </a:lnTo>
                  <a:close/>
                  <a:moveTo>
                    <a:pt x="24" y="22"/>
                  </a:moveTo>
                  <a:cubicBezTo>
                    <a:pt x="24" y="22"/>
                    <a:pt x="23" y="22"/>
                    <a:pt x="22" y="22"/>
                  </a:cubicBezTo>
                  <a:cubicBezTo>
                    <a:pt x="22" y="21"/>
                    <a:pt x="21" y="21"/>
                    <a:pt x="21" y="21"/>
                  </a:cubicBezTo>
                  <a:cubicBezTo>
                    <a:pt x="20" y="21"/>
                    <a:pt x="19" y="21"/>
                    <a:pt x="18" y="21"/>
                  </a:cubicBezTo>
                  <a:cubicBezTo>
                    <a:pt x="17" y="21"/>
                    <a:pt x="17" y="21"/>
                    <a:pt x="16" y="21"/>
                  </a:cubicBezTo>
                  <a:cubicBezTo>
                    <a:pt x="13" y="21"/>
                    <a:pt x="11" y="21"/>
                    <a:pt x="10" y="22"/>
                  </a:cubicBezTo>
                  <a:cubicBezTo>
                    <a:pt x="8" y="23"/>
                    <a:pt x="8" y="25"/>
                    <a:pt x="8" y="26"/>
                  </a:cubicBezTo>
                  <a:cubicBezTo>
                    <a:pt x="8" y="28"/>
                    <a:pt x="8" y="29"/>
                    <a:pt x="8" y="29"/>
                  </a:cubicBezTo>
                  <a:cubicBezTo>
                    <a:pt x="9" y="30"/>
                    <a:pt x="9" y="31"/>
                    <a:pt x="10" y="31"/>
                  </a:cubicBezTo>
                  <a:cubicBezTo>
                    <a:pt x="10" y="32"/>
                    <a:pt x="11" y="32"/>
                    <a:pt x="12" y="32"/>
                  </a:cubicBezTo>
                  <a:cubicBezTo>
                    <a:pt x="13" y="33"/>
                    <a:pt x="14" y="33"/>
                    <a:pt x="15" y="33"/>
                  </a:cubicBezTo>
                  <a:cubicBezTo>
                    <a:pt x="16" y="33"/>
                    <a:pt x="17" y="33"/>
                    <a:pt x="18" y="32"/>
                  </a:cubicBezTo>
                  <a:cubicBezTo>
                    <a:pt x="19" y="32"/>
                    <a:pt x="20" y="32"/>
                    <a:pt x="21" y="31"/>
                  </a:cubicBezTo>
                  <a:cubicBezTo>
                    <a:pt x="21" y="31"/>
                    <a:pt x="22" y="30"/>
                    <a:pt x="23" y="30"/>
                  </a:cubicBezTo>
                  <a:cubicBezTo>
                    <a:pt x="23" y="29"/>
                    <a:pt x="24" y="28"/>
                    <a:pt x="24" y="28"/>
                  </a:cubicBezTo>
                  <a:lnTo>
                    <a:pt x="24" y="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6" name="Google Shape;96;p9"/>
            <p:cNvSpPr/>
            <p:nvPr/>
          </p:nvSpPr>
          <p:spPr>
            <a:xfrm>
              <a:off x="3877436" y="6212575"/>
              <a:ext cx="78468" cy="99391"/>
            </a:xfrm>
            <a:custGeom>
              <a:rect b="b" l="l" r="r" t="t"/>
              <a:pathLst>
                <a:path extrusionOk="0" h="39" w="31">
                  <a:moveTo>
                    <a:pt x="23" y="39"/>
                  </a:moveTo>
                  <a:cubicBezTo>
                    <a:pt x="23" y="17"/>
                    <a:pt x="23" y="17"/>
                    <a:pt x="23" y="17"/>
                  </a:cubicBezTo>
                  <a:cubicBezTo>
                    <a:pt x="23" y="14"/>
                    <a:pt x="23" y="11"/>
                    <a:pt x="22" y="9"/>
                  </a:cubicBezTo>
                  <a:cubicBezTo>
                    <a:pt x="20" y="7"/>
                    <a:pt x="18" y="7"/>
                    <a:pt x="15" y="7"/>
                  </a:cubicBezTo>
                  <a:cubicBezTo>
                    <a:pt x="14" y="7"/>
                    <a:pt x="13" y="7"/>
                    <a:pt x="12" y="7"/>
                  </a:cubicBezTo>
                  <a:cubicBezTo>
                    <a:pt x="11" y="8"/>
                    <a:pt x="10" y="8"/>
                    <a:pt x="10" y="9"/>
                  </a:cubicBezTo>
                  <a:cubicBezTo>
                    <a:pt x="9" y="10"/>
                    <a:pt x="8" y="11"/>
                    <a:pt x="8" y="12"/>
                  </a:cubicBezTo>
                  <a:cubicBezTo>
                    <a:pt x="8" y="14"/>
                    <a:pt x="8" y="15"/>
                    <a:pt x="8" y="16"/>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2" y="1"/>
                  </a:cubicBezTo>
                  <a:cubicBezTo>
                    <a:pt x="12" y="0"/>
                    <a:pt x="13" y="0"/>
                    <a:pt x="14" y="0"/>
                  </a:cubicBezTo>
                  <a:cubicBezTo>
                    <a:pt x="15" y="0"/>
                    <a:pt x="16" y="0"/>
                    <a:pt x="17" y="0"/>
                  </a:cubicBezTo>
                  <a:cubicBezTo>
                    <a:pt x="20" y="0"/>
                    <a:pt x="22" y="0"/>
                    <a:pt x="23" y="1"/>
                  </a:cubicBezTo>
                  <a:cubicBezTo>
                    <a:pt x="25" y="1"/>
                    <a:pt x="26" y="2"/>
                    <a:pt x="28" y="4"/>
                  </a:cubicBezTo>
                  <a:cubicBezTo>
                    <a:pt x="29" y="5"/>
                    <a:pt x="29" y="7"/>
                    <a:pt x="30" y="9"/>
                  </a:cubicBezTo>
                  <a:cubicBezTo>
                    <a:pt x="31" y="11"/>
                    <a:pt x="31" y="14"/>
                    <a:pt x="31" y="17"/>
                  </a:cubicBezTo>
                  <a:cubicBezTo>
                    <a:pt x="31" y="39"/>
                    <a:pt x="31" y="39"/>
                    <a:pt x="31" y="39"/>
                  </a:cubicBezTo>
                  <a:lnTo>
                    <a:pt x="23" y="3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7" name="Google Shape;97;p9"/>
            <p:cNvSpPr/>
            <p:nvPr/>
          </p:nvSpPr>
          <p:spPr>
            <a:xfrm>
              <a:off x="3975084" y="6212575"/>
              <a:ext cx="73236" cy="101135"/>
            </a:xfrm>
            <a:custGeom>
              <a:rect b="b" l="l" r="r" t="t"/>
              <a:pathLst>
                <a:path extrusionOk="0" h="40" w="29">
                  <a:moveTo>
                    <a:pt x="28" y="4"/>
                  </a:moveTo>
                  <a:cubicBezTo>
                    <a:pt x="24" y="10"/>
                    <a:pt x="24" y="10"/>
                    <a:pt x="24" y="10"/>
                  </a:cubicBezTo>
                  <a:cubicBezTo>
                    <a:pt x="23" y="8"/>
                    <a:pt x="21" y="8"/>
                    <a:pt x="20" y="7"/>
                  </a:cubicBezTo>
                  <a:cubicBezTo>
                    <a:pt x="18" y="7"/>
                    <a:pt x="16" y="6"/>
                    <a:pt x="14" y="6"/>
                  </a:cubicBezTo>
                  <a:cubicBezTo>
                    <a:pt x="12" y="6"/>
                    <a:pt x="11" y="7"/>
                    <a:pt x="10" y="7"/>
                  </a:cubicBezTo>
                  <a:cubicBezTo>
                    <a:pt x="9" y="8"/>
                    <a:pt x="9" y="9"/>
                    <a:pt x="9" y="10"/>
                  </a:cubicBezTo>
                  <a:cubicBezTo>
                    <a:pt x="9" y="10"/>
                    <a:pt x="9" y="11"/>
                    <a:pt x="9" y="11"/>
                  </a:cubicBezTo>
                  <a:cubicBezTo>
                    <a:pt x="10" y="12"/>
                    <a:pt x="10" y="12"/>
                    <a:pt x="10"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3" y="29"/>
                    <a:pt x="3" y="29"/>
                    <a:pt x="3"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1" y="27"/>
                    <a:pt x="21" y="27"/>
                  </a:cubicBezTo>
                  <a:cubicBezTo>
                    <a:pt x="21" y="26"/>
                    <a:pt x="20" y="25"/>
                    <a:pt x="19" y="25"/>
                  </a:cubicBezTo>
                  <a:cubicBezTo>
                    <a:pt x="18" y="25"/>
                    <a:pt x="18" y="24"/>
                    <a:pt x="16" y="24"/>
                  </a:cubicBezTo>
                  <a:cubicBezTo>
                    <a:pt x="15" y="23"/>
                    <a:pt x="14" y="23"/>
                    <a:pt x="13" y="22"/>
                  </a:cubicBezTo>
                  <a:cubicBezTo>
                    <a:pt x="11" y="21"/>
                    <a:pt x="9" y="20"/>
                    <a:pt x="7" y="20"/>
                  </a:cubicBezTo>
                  <a:cubicBezTo>
                    <a:pt x="6" y="19"/>
                    <a:pt x="5" y="18"/>
                    <a:pt x="4" y="17"/>
                  </a:cubicBezTo>
                  <a:cubicBezTo>
                    <a:pt x="3" y="16"/>
                    <a:pt x="2" y="15"/>
                    <a:pt x="2" y="14"/>
                  </a:cubicBezTo>
                  <a:cubicBezTo>
                    <a:pt x="2" y="13"/>
                    <a:pt x="1" y="12"/>
                    <a:pt x="1" y="10"/>
                  </a:cubicBezTo>
                  <a:cubicBezTo>
                    <a:pt x="1"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8" name="Google Shape;98;p9"/>
            <p:cNvSpPr/>
            <p:nvPr/>
          </p:nvSpPr>
          <p:spPr>
            <a:xfrm>
              <a:off x="4058782" y="6212575"/>
              <a:ext cx="122060" cy="99391"/>
            </a:xfrm>
            <a:custGeom>
              <a:rect b="b" l="l" r="r" t="t"/>
              <a:pathLst>
                <a:path extrusionOk="0" h="57" w="70">
                  <a:moveTo>
                    <a:pt x="55" y="57"/>
                  </a:moveTo>
                  <a:lnTo>
                    <a:pt x="45" y="57"/>
                  </a:lnTo>
                  <a:lnTo>
                    <a:pt x="35" y="17"/>
                  </a:lnTo>
                  <a:lnTo>
                    <a:pt x="25" y="57"/>
                  </a:lnTo>
                  <a:lnTo>
                    <a:pt x="14" y="57"/>
                  </a:lnTo>
                  <a:lnTo>
                    <a:pt x="0" y="0"/>
                  </a:lnTo>
                  <a:lnTo>
                    <a:pt x="10" y="0"/>
                  </a:lnTo>
                  <a:lnTo>
                    <a:pt x="20" y="39"/>
                  </a:lnTo>
                  <a:lnTo>
                    <a:pt x="30" y="0"/>
                  </a:lnTo>
                  <a:lnTo>
                    <a:pt x="39" y="0"/>
                  </a:lnTo>
                  <a:lnTo>
                    <a:pt x="49" y="39"/>
                  </a:lnTo>
                  <a:lnTo>
                    <a:pt x="60" y="0"/>
                  </a:lnTo>
                  <a:lnTo>
                    <a:pt x="70" y="0"/>
                  </a:lnTo>
                  <a:lnTo>
                    <a:pt x="55" y="5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99" name="Google Shape;99;p9"/>
            <p:cNvSpPr/>
            <p:nvPr/>
          </p:nvSpPr>
          <p:spPr>
            <a:xfrm>
              <a:off x="4191304" y="6212575"/>
              <a:ext cx="83698" cy="101135"/>
            </a:xfrm>
            <a:custGeom>
              <a:rect b="b" l="l" r="r" t="t"/>
              <a:pathLst>
                <a:path extrusionOk="0" h="40" w="33">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0" name="Google Shape;100;p9"/>
            <p:cNvSpPr/>
            <p:nvPr/>
          </p:nvSpPr>
          <p:spPr>
            <a:xfrm>
              <a:off x="4295927" y="6212575"/>
              <a:ext cx="57543" cy="99391"/>
            </a:xfrm>
            <a:custGeom>
              <a:rect b="b" l="l" r="r" t="t"/>
              <a:pathLst>
                <a:path extrusionOk="0" h="39" w="23">
                  <a:moveTo>
                    <a:pt x="21" y="8"/>
                  </a:moveTo>
                  <a:cubicBezTo>
                    <a:pt x="20" y="8"/>
                    <a:pt x="19" y="8"/>
                    <a:pt x="18" y="7"/>
                  </a:cubicBezTo>
                  <a:cubicBezTo>
                    <a:pt x="17" y="7"/>
                    <a:pt x="16"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0" y="1"/>
                    <a:pt x="11" y="1"/>
                  </a:cubicBezTo>
                  <a:cubicBezTo>
                    <a:pt x="12" y="0"/>
                    <a:pt x="13" y="0"/>
                    <a:pt x="14" y="0"/>
                  </a:cubicBezTo>
                  <a:cubicBezTo>
                    <a:pt x="14" y="0"/>
                    <a:pt x="15" y="0"/>
                    <a:pt x="16" y="0"/>
                  </a:cubicBezTo>
                  <a:cubicBezTo>
                    <a:pt x="18" y="0"/>
                    <a:pt x="19" y="0"/>
                    <a:pt x="20" y="0"/>
                  </a:cubicBezTo>
                  <a:cubicBezTo>
                    <a:pt x="21" y="0"/>
                    <a:pt x="22" y="1"/>
                    <a:pt x="23" y="1"/>
                  </a:cubicBezTo>
                  <a:lnTo>
                    <a:pt x="21" y="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1" name="Google Shape;101;p9"/>
            <p:cNvSpPr/>
            <p:nvPr/>
          </p:nvSpPr>
          <p:spPr>
            <a:xfrm>
              <a:off x="4346494" y="6284068"/>
              <a:ext cx="29644" cy="29643"/>
            </a:xfrm>
            <a:custGeom>
              <a:rect b="b" l="l" r="r" t="t"/>
              <a:pathLst>
                <a:path extrusionOk="0" h="12" w="12">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3" y="11"/>
                  </a:cubicBezTo>
                  <a:cubicBezTo>
                    <a:pt x="3" y="11"/>
                    <a:pt x="2" y="10"/>
                    <a:pt x="2" y="10"/>
                  </a:cubicBezTo>
                  <a:cubicBezTo>
                    <a:pt x="1" y="9"/>
                    <a:pt x="1" y="9"/>
                    <a:pt x="0" y="8"/>
                  </a:cubicBezTo>
                  <a:cubicBezTo>
                    <a:pt x="0" y="7"/>
                    <a:pt x="0" y="7"/>
                    <a:pt x="0" y="6"/>
                  </a:cubicBezTo>
                  <a:cubicBezTo>
                    <a:pt x="0" y="5"/>
                    <a:pt x="0" y="4"/>
                    <a:pt x="0" y="4"/>
                  </a:cubicBezTo>
                  <a:cubicBezTo>
                    <a:pt x="1" y="3"/>
                    <a:pt x="1" y="2"/>
                    <a:pt x="2" y="2"/>
                  </a:cubicBezTo>
                  <a:cubicBezTo>
                    <a:pt x="2" y="1"/>
                    <a:pt x="3" y="1"/>
                    <a:pt x="3"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2" name="Google Shape;102;p9"/>
            <p:cNvSpPr/>
            <p:nvPr/>
          </p:nvSpPr>
          <p:spPr>
            <a:xfrm>
              <a:off x="498115" y="6388691"/>
              <a:ext cx="94161" cy="130778"/>
            </a:xfrm>
            <a:custGeom>
              <a:rect b="b" l="l" r="r" t="t"/>
              <a:pathLst>
                <a:path extrusionOk="0" h="75" w="54">
                  <a:moveTo>
                    <a:pt x="32" y="12"/>
                  </a:moveTo>
                  <a:lnTo>
                    <a:pt x="32" y="75"/>
                  </a:lnTo>
                  <a:lnTo>
                    <a:pt x="22" y="75"/>
                  </a:lnTo>
                  <a:lnTo>
                    <a:pt x="22" y="12"/>
                  </a:lnTo>
                  <a:lnTo>
                    <a:pt x="0" y="12"/>
                  </a:lnTo>
                  <a:lnTo>
                    <a:pt x="0" y="0"/>
                  </a:lnTo>
                  <a:lnTo>
                    <a:pt x="54" y="0"/>
                  </a:lnTo>
                  <a:lnTo>
                    <a:pt x="54" y="12"/>
                  </a:lnTo>
                  <a:lnTo>
                    <a:pt x="32" y="1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3" name="Google Shape;103;p9"/>
            <p:cNvSpPr/>
            <p:nvPr/>
          </p:nvSpPr>
          <p:spPr>
            <a:xfrm>
              <a:off x="609713" y="6383459"/>
              <a:ext cx="78468" cy="136010"/>
            </a:xfrm>
            <a:custGeom>
              <a:rect b="b" l="l" r="r" t="t"/>
              <a:pathLst>
                <a:path extrusionOk="0" h="53" w="31">
                  <a:moveTo>
                    <a:pt x="23" y="53"/>
                  </a:moveTo>
                  <a:cubicBezTo>
                    <a:pt x="23" y="32"/>
                    <a:pt x="23" y="32"/>
                    <a:pt x="23" y="32"/>
                  </a:cubicBezTo>
                  <a:cubicBezTo>
                    <a:pt x="23" y="28"/>
                    <a:pt x="22" y="25"/>
                    <a:pt x="21" y="24"/>
                  </a:cubicBezTo>
                  <a:cubicBezTo>
                    <a:pt x="20" y="22"/>
                    <a:pt x="18" y="21"/>
                    <a:pt x="15" y="21"/>
                  </a:cubicBezTo>
                  <a:cubicBezTo>
                    <a:pt x="14" y="21"/>
                    <a:pt x="13" y="21"/>
                    <a:pt x="12" y="22"/>
                  </a:cubicBezTo>
                  <a:cubicBezTo>
                    <a:pt x="11" y="22"/>
                    <a:pt x="10" y="23"/>
                    <a:pt x="9" y="24"/>
                  </a:cubicBezTo>
                  <a:cubicBezTo>
                    <a:pt x="9" y="24"/>
                    <a:pt x="8" y="25"/>
                    <a:pt x="8" y="27"/>
                  </a:cubicBezTo>
                  <a:cubicBezTo>
                    <a:pt x="7"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8" y="17"/>
                    <a:pt x="9" y="17"/>
                  </a:cubicBezTo>
                  <a:cubicBezTo>
                    <a:pt x="10" y="16"/>
                    <a:pt x="10" y="16"/>
                    <a:pt x="11" y="15"/>
                  </a:cubicBezTo>
                  <a:cubicBezTo>
                    <a:pt x="12" y="15"/>
                    <a:pt x="13" y="15"/>
                    <a:pt x="14" y="14"/>
                  </a:cubicBezTo>
                  <a:cubicBezTo>
                    <a:pt x="15" y="14"/>
                    <a:pt x="16" y="14"/>
                    <a:pt x="17" y="14"/>
                  </a:cubicBezTo>
                  <a:cubicBezTo>
                    <a:pt x="19" y="14"/>
                    <a:pt x="21" y="14"/>
                    <a:pt x="23" y="15"/>
                  </a:cubicBezTo>
                  <a:cubicBezTo>
                    <a:pt x="25" y="16"/>
                    <a:pt x="26" y="17"/>
                    <a:pt x="27" y="18"/>
                  </a:cubicBezTo>
                  <a:cubicBezTo>
                    <a:pt x="28" y="20"/>
                    <a:pt x="29" y="22"/>
                    <a:pt x="30" y="24"/>
                  </a:cubicBezTo>
                  <a:cubicBezTo>
                    <a:pt x="30" y="26"/>
                    <a:pt x="31" y="29"/>
                    <a:pt x="31" y="31"/>
                  </a:cubicBezTo>
                  <a:cubicBezTo>
                    <a:pt x="31" y="53"/>
                    <a:pt x="31" y="53"/>
                    <a:pt x="31" y="53"/>
                  </a:cubicBezTo>
                  <a:lnTo>
                    <a:pt x="23"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4" name="Google Shape;104;p9"/>
            <p:cNvSpPr/>
            <p:nvPr/>
          </p:nvSpPr>
          <p:spPr>
            <a:xfrm>
              <a:off x="705618" y="6418333"/>
              <a:ext cx="85443" cy="102879"/>
            </a:xfrm>
            <a:custGeom>
              <a:rect b="b" l="l" r="r" t="t"/>
              <a:pathLst>
                <a:path extrusionOk="0" h="40" w="33">
                  <a:moveTo>
                    <a:pt x="33" y="19"/>
                  </a:moveTo>
                  <a:cubicBezTo>
                    <a:pt x="33" y="20"/>
                    <a:pt x="33" y="21"/>
                    <a:pt x="33" y="21"/>
                  </a:cubicBezTo>
                  <a:cubicBezTo>
                    <a:pt x="33" y="22"/>
                    <a:pt x="33" y="22"/>
                    <a:pt x="33" y="23"/>
                  </a:cubicBezTo>
                  <a:cubicBezTo>
                    <a:pt x="7" y="23"/>
                    <a:pt x="7" y="23"/>
                    <a:pt x="7" y="23"/>
                  </a:cubicBezTo>
                  <a:cubicBezTo>
                    <a:pt x="8" y="25"/>
                    <a:pt x="8" y="26"/>
                    <a:pt x="9" y="28"/>
                  </a:cubicBezTo>
                  <a:cubicBezTo>
                    <a:pt x="9" y="29"/>
                    <a:pt x="10" y="30"/>
                    <a:pt x="11" y="31"/>
                  </a:cubicBezTo>
                  <a:cubicBezTo>
                    <a:pt x="12" y="32"/>
                    <a:pt x="13" y="32"/>
                    <a:pt x="14" y="33"/>
                  </a:cubicBezTo>
                  <a:cubicBezTo>
                    <a:pt x="15" y="33"/>
                    <a:pt x="16" y="33"/>
                    <a:pt x="17" y="33"/>
                  </a:cubicBezTo>
                  <a:cubicBezTo>
                    <a:pt x="18" y="33"/>
                    <a:pt x="19" y="33"/>
                    <a:pt x="19" y="33"/>
                  </a:cubicBezTo>
                  <a:cubicBezTo>
                    <a:pt x="20" y="33"/>
                    <a:pt x="21" y="33"/>
                    <a:pt x="22" y="32"/>
                  </a:cubicBezTo>
                  <a:cubicBezTo>
                    <a:pt x="22" y="32"/>
                    <a:pt x="23" y="32"/>
                    <a:pt x="23" y="32"/>
                  </a:cubicBezTo>
                  <a:cubicBezTo>
                    <a:pt x="24" y="31"/>
                    <a:pt x="25"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20" y="40"/>
                    <a:pt x="18" y="40"/>
                    <a:pt x="17" y="40"/>
                  </a:cubicBezTo>
                  <a:cubicBezTo>
                    <a:pt x="15" y="40"/>
                    <a:pt x="13" y="40"/>
                    <a:pt x="12" y="39"/>
                  </a:cubicBezTo>
                  <a:cubicBezTo>
                    <a:pt x="11" y="39"/>
                    <a:pt x="9" y="38"/>
                    <a:pt x="8" y="38"/>
                  </a:cubicBezTo>
                  <a:cubicBezTo>
                    <a:pt x="7" y="37"/>
                    <a:pt x="6" y="36"/>
                    <a:pt x="5" y="35"/>
                  </a:cubicBezTo>
                  <a:cubicBezTo>
                    <a:pt x="4" y="34"/>
                    <a:pt x="3" y="33"/>
                    <a:pt x="3" y="31"/>
                  </a:cubicBezTo>
                  <a:cubicBezTo>
                    <a:pt x="2" y="30"/>
                    <a:pt x="1" y="28"/>
                    <a:pt x="1" y="26"/>
                  </a:cubicBezTo>
                  <a:cubicBezTo>
                    <a:pt x="0" y="24"/>
                    <a:pt x="0" y="22"/>
                    <a:pt x="0" y="20"/>
                  </a:cubicBezTo>
                  <a:cubicBezTo>
                    <a:pt x="0" y="17"/>
                    <a:pt x="0" y="14"/>
                    <a:pt x="1" y="12"/>
                  </a:cubicBezTo>
                  <a:cubicBezTo>
                    <a:pt x="2" y="9"/>
                    <a:pt x="3" y="7"/>
                    <a:pt x="5" y="5"/>
                  </a:cubicBezTo>
                  <a:cubicBezTo>
                    <a:pt x="6" y="4"/>
                    <a:pt x="8" y="2"/>
                    <a:pt x="10" y="1"/>
                  </a:cubicBezTo>
                  <a:cubicBezTo>
                    <a:pt x="12" y="1"/>
                    <a:pt x="14" y="0"/>
                    <a:pt x="17" y="0"/>
                  </a:cubicBezTo>
                  <a:cubicBezTo>
                    <a:pt x="20" y="0"/>
                    <a:pt x="22" y="1"/>
                    <a:pt x="24" y="2"/>
                  </a:cubicBezTo>
                  <a:cubicBezTo>
                    <a:pt x="26" y="3"/>
                    <a:pt x="28" y="4"/>
                    <a:pt x="29" y="6"/>
                  </a:cubicBezTo>
                  <a:cubicBezTo>
                    <a:pt x="30" y="8"/>
                    <a:pt x="31" y="10"/>
                    <a:pt x="32" y="12"/>
                  </a:cubicBezTo>
                  <a:cubicBezTo>
                    <a:pt x="33" y="14"/>
                    <a:pt x="33" y="17"/>
                    <a:pt x="33" y="19"/>
                  </a:cubicBezTo>
                  <a:close/>
                  <a:moveTo>
                    <a:pt x="25" y="17"/>
                  </a:moveTo>
                  <a:cubicBezTo>
                    <a:pt x="25" y="15"/>
                    <a:pt x="25" y="14"/>
                    <a:pt x="25" y="13"/>
                  </a:cubicBezTo>
                  <a:cubicBezTo>
                    <a:pt x="24" y="12"/>
                    <a:pt x="24" y="11"/>
                    <a:pt x="23" y="10"/>
                  </a:cubicBezTo>
                  <a:cubicBezTo>
                    <a:pt x="22" y="9"/>
                    <a:pt x="21" y="8"/>
                    <a:pt x="20" y="8"/>
                  </a:cubicBezTo>
                  <a:cubicBezTo>
                    <a:pt x="19" y="7"/>
                    <a:pt x="18" y="7"/>
                    <a:pt x="16" y="7"/>
                  </a:cubicBezTo>
                  <a:cubicBezTo>
                    <a:pt x="15" y="7"/>
                    <a:pt x="14" y="7"/>
                    <a:pt x="13" y="8"/>
                  </a:cubicBezTo>
                  <a:cubicBezTo>
                    <a:pt x="12" y="8"/>
                    <a:pt x="11" y="9"/>
                    <a:pt x="10" y="9"/>
                  </a:cubicBezTo>
                  <a:cubicBezTo>
                    <a:pt x="10" y="10"/>
                    <a:pt x="9" y="11"/>
                    <a:pt x="9" y="12"/>
                  </a:cubicBezTo>
                  <a:cubicBezTo>
                    <a:pt x="8" y="14"/>
                    <a:pt x="8" y="15"/>
                    <a:pt x="8" y="17"/>
                  </a:cubicBezTo>
                  <a:lnTo>
                    <a:pt x="25" y="1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5" name="Google Shape;105;p9"/>
            <p:cNvSpPr/>
            <p:nvPr/>
          </p:nvSpPr>
          <p:spPr>
            <a:xfrm>
              <a:off x="857320" y="6383459"/>
              <a:ext cx="83698" cy="137753"/>
            </a:xfrm>
            <a:custGeom>
              <a:rect b="b" l="l" r="r" t="t"/>
              <a:pathLst>
                <a:path extrusionOk="0" h="54" w="33">
                  <a:moveTo>
                    <a:pt x="33" y="35"/>
                  </a:moveTo>
                  <a:cubicBezTo>
                    <a:pt x="33" y="38"/>
                    <a:pt x="32" y="41"/>
                    <a:pt x="31" y="43"/>
                  </a:cubicBezTo>
                  <a:cubicBezTo>
                    <a:pt x="30" y="46"/>
                    <a:pt x="29" y="48"/>
                    <a:pt x="28" y="49"/>
                  </a:cubicBezTo>
                  <a:cubicBezTo>
                    <a:pt x="27" y="51"/>
                    <a:pt x="25" y="52"/>
                    <a:pt x="23" y="53"/>
                  </a:cubicBezTo>
                  <a:cubicBezTo>
                    <a:pt x="21" y="54"/>
                    <a:pt x="19" y="54"/>
                    <a:pt x="17" y="54"/>
                  </a:cubicBezTo>
                  <a:cubicBezTo>
                    <a:pt x="16" y="54"/>
                    <a:pt x="14" y="54"/>
                    <a:pt x="12" y="53"/>
                  </a:cubicBezTo>
                  <a:cubicBezTo>
                    <a:pt x="10" y="52"/>
                    <a:pt x="9" y="51"/>
                    <a:pt x="8" y="50"/>
                  </a:cubicBezTo>
                  <a:cubicBezTo>
                    <a:pt x="8" y="53"/>
                    <a:pt x="8" y="53"/>
                    <a:pt x="8" y="53"/>
                  </a:cubicBezTo>
                  <a:cubicBezTo>
                    <a:pt x="0" y="53"/>
                    <a:pt x="0" y="53"/>
                    <a:pt x="0" y="53"/>
                  </a:cubicBezTo>
                  <a:cubicBezTo>
                    <a:pt x="0" y="4"/>
                    <a:pt x="0" y="4"/>
                    <a:pt x="0" y="4"/>
                  </a:cubicBezTo>
                  <a:cubicBezTo>
                    <a:pt x="8" y="0"/>
                    <a:pt x="8" y="0"/>
                    <a:pt x="8" y="0"/>
                  </a:cubicBezTo>
                  <a:cubicBezTo>
                    <a:pt x="8" y="19"/>
                    <a:pt x="8" y="19"/>
                    <a:pt x="8" y="19"/>
                  </a:cubicBezTo>
                  <a:cubicBezTo>
                    <a:pt x="9" y="18"/>
                    <a:pt x="9" y="17"/>
                    <a:pt x="10" y="17"/>
                  </a:cubicBezTo>
                  <a:cubicBezTo>
                    <a:pt x="11" y="16"/>
                    <a:pt x="11" y="16"/>
                    <a:pt x="12" y="16"/>
                  </a:cubicBezTo>
                  <a:cubicBezTo>
                    <a:pt x="13" y="15"/>
                    <a:pt x="13" y="15"/>
                    <a:pt x="14" y="14"/>
                  </a:cubicBezTo>
                  <a:cubicBezTo>
                    <a:pt x="15" y="14"/>
                    <a:pt x="16" y="14"/>
                    <a:pt x="18" y="14"/>
                  </a:cubicBezTo>
                  <a:cubicBezTo>
                    <a:pt x="20" y="14"/>
                    <a:pt x="22" y="14"/>
                    <a:pt x="24" y="15"/>
                  </a:cubicBezTo>
                  <a:cubicBezTo>
                    <a:pt x="25" y="16"/>
                    <a:pt x="27" y="17"/>
                    <a:pt x="28" y="19"/>
                  </a:cubicBezTo>
                  <a:cubicBezTo>
                    <a:pt x="30" y="21"/>
                    <a:pt x="31" y="23"/>
                    <a:pt x="31" y="25"/>
                  </a:cubicBezTo>
                  <a:cubicBezTo>
                    <a:pt x="32" y="28"/>
                    <a:pt x="33" y="31"/>
                    <a:pt x="33" y="35"/>
                  </a:cubicBezTo>
                  <a:close/>
                  <a:moveTo>
                    <a:pt x="25" y="35"/>
                  </a:moveTo>
                  <a:cubicBezTo>
                    <a:pt x="25" y="30"/>
                    <a:pt x="24" y="27"/>
                    <a:pt x="23" y="24"/>
                  </a:cubicBezTo>
                  <a:cubicBezTo>
                    <a:pt x="21" y="22"/>
                    <a:pt x="19" y="21"/>
                    <a:pt x="16" y="21"/>
                  </a:cubicBezTo>
                  <a:cubicBezTo>
                    <a:pt x="15" y="21"/>
                    <a:pt x="15" y="21"/>
                    <a:pt x="14" y="21"/>
                  </a:cubicBezTo>
                  <a:cubicBezTo>
                    <a:pt x="13" y="22"/>
                    <a:pt x="12" y="22"/>
                    <a:pt x="11" y="23"/>
                  </a:cubicBezTo>
                  <a:cubicBezTo>
                    <a:pt x="11" y="23"/>
                    <a:pt x="10" y="24"/>
                    <a:pt x="9" y="24"/>
                  </a:cubicBezTo>
                  <a:cubicBezTo>
                    <a:pt x="9" y="25"/>
                    <a:pt x="8" y="25"/>
                    <a:pt x="8" y="26"/>
                  </a:cubicBezTo>
                  <a:cubicBezTo>
                    <a:pt x="8" y="42"/>
                    <a:pt x="8" y="42"/>
                    <a:pt x="8" y="42"/>
                  </a:cubicBezTo>
                  <a:cubicBezTo>
                    <a:pt x="8" y="43"/>
                    <a:pt x="9" y="43"/>
                    <a:pt x="9" y="44"/>
                  </a:cubicBezTo>
                  <a:cubicBezTo>
                    <a:pt x="10" y="44"/>
                    <a:pt x="11" y="45"/>
                    <a:pt x="11" y="45"/>
                  </a:cubicBezTo>
                  <a:cubicBezTo>
                    <a:pt x="12" y="46"/>
                    <a:pt x="13" y="46"/>
                    <a:pt x="14" y="47"/>
                  </a:cubicBezTo>
                  <a:cubicBezTo>
                    <a:pt x="15" y="47"/>
                    <a:pt x="16" y="47"/>
                    <a:pt x="17" y="47"/>
                  </a:cubicBezTo>
                  <a:cubicBezTo>
                    <a:pt x="19" y="47"/>
                    <a:pt x="21" y="46"/>
                    <a:pt x="23" y="44"/>
                  </a:cubicBezTo>
                  <a:cubicBezTo>
                    <a:pt x="24" y="42"/>
                    <a:pt x="25" y="39"/>
                    <a:pt x="25" y="3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6" name="Google Shape;106;p9"/>
            <p:cNvSpPr/>
            <p:nvPr/>
          </p:nvSpPr>
          <p:spPr>
            <a:xfrm>
              <a:off x="956713" y="6418333"/>
              <a:ext cx="83698" cy="102879"/>
            </a:xfrm>
            <a:custGeom>
              <a:rect b="b" l="l" r="r" t="t"/>
              <a:pathLst>
                <a:path extrusionOk="0" h="40" w="33">
                  <a:moveTo>
                    <a:pt x="33" y="19"/>
                  </a:moveTo>
                  <a:cubicBezTo>
                    <a:pt x="33" y="20"/>
                    <a:pt x="33" y="21"/>
                    <a:pt x="33" y="21"/>
                  </a:cubicBezTo>
                  <a:cubicBezTo>
                    <a:pt x="33"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1" y="33"/>
                    <a:pt x="21" y="32"/>
                  </a:cubicBezTo>
                  <a:cubicBezTo>
                    <a:pt x="22" y="32"/>
                    <a:pt x="22" y="32"/>
                    <a:pt x="23" y="32"/>
                  </a:cubicBezTo>
                  <a:cubicBezTo>
                    <a:pt x="24" y="31"/>
                    <a:pt x="24"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8"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7" name="Google Shape;107;p9"/>
            <p:cNvSpPr/>
            <p:nvPr/>
          </p:nvSpPr>
          <p:spPr>
            <a:xfrm>
              <a:off x="1050873" y="6383459"/>
              <a:ext cx="55799" cy="137753"/>
            </a:xfrm>
            <a:custGeom>
              <a:rect b="b" l="l" r="r" t="t"/>
              <a:pathLst>
                <a:path extrusionOk="0" h="54" w="22">
                  <a:moveTo>
                    <a:pt x="21" y="52"/>
                  </a:moveTo>
                  <a:cubicBezTo>
                    <a:pt x="20" y="53"/>
                    <a:pt x="19" y="53"/>
                    <a:pt x="18" y="54"/>
                  </a:cubicBezTo>
                  <a:cubicBezTo>
                    <a:pt x="17" y="54"/>
                    <a:pt x="15" y="54"/>
                    <a:pt x="14" y="54"/>
                  </a:cubicBezTo>
                  <a:cubicBezTo>
                    <a:pt x="13" y="54"/>
                    <a:pt x="12" y="54"/>
                    <a:pt x="11" y="54"/>
                  </a:cubicBezTo>
                  <a:cubicBezTo>
                    <a:pt x="10" y="53"/>
                    <a:pt x="9" y="53"/>
                    <a:pt x="8" y="52"/>
                  </a:cubicBezTo>
                  <a:cubicBezTo>
                    <a:pt x="7" y="51"/>
                    <a:pt x="6" y="50"/>
                    <a:pt x="6" y="49"/>
                  </a:cubicBezTo>
                  <a:cubicBezTo>
                    <a:pt x="6"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2" y="46"/>
                    <a:pt x="22" y="46"/>
                  </a:cubicBezTo>
                  <a:lnTo>
                    <a:pt x="21" y="5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8" name="Google Shape;108;p9"/>
            <p:cNvSpPr/>
            <p:nvPr/>
          </p:nvSpPr>
          <p:spPr>
            <a:xfrm>
              <a:off x="1118877" y="6383459"/>
              <a:ext cx="55799" cy="137753"/>
            </a:xfrm>
            <a:custGeom>
              <a:rect b="b" l="l" r="r" t="t"/>
              <a:pathLst>
                <a:path extrusionOk="0" h="54" w="22">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09" name="Google Shape;109;p9"/>
            <p:cNvSpPr/>
            <p:nvPr/>
          </p:nvSpPr>
          <p:spPr>
            <a:xfrm>
              <a:off x="1190370" y="6418333"/>
              <a:ext cx="83698" cy="102879"/>
            </a:xfrm>
            <a:custGeom>
              <a:rect b="b" l="l" r="r" t="t"/>
              <a:pathLst>
                <a:path extrusionOk="0" h="40" w="33">
                  <a:moveTo>
                    <a:pt x="33" y="19"/>
                  </a:moveTo>
                  <a:cubicBezTo>
                    <a:pt x="33" y="20"/>
                    <a:pt x="33" y="21"/>
                    <a:pt x="33" y="21"/>
                  </a:cubicBezTo>
                  <a:cubicBezTo>
                    <a:pt x="32"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0" y="33"/>
                    <a:pt x="21" y="32"/>
                  </a:cubicBezTo>
                  <a:cubicBezTo>
                    <a:pt x="22" y="32"/>
                    <a:pt x="22" y="32"/>
                    <a:pt x="23" y="32"/>
                  </a:cubicBezTo>
                  <a:cubicBezTo>
                    <a:pt x="23" y="31"/>
                    <a:pt x="24" y="31"/>
                    <a:pt x="25" y="30"/>
                  </a:cubicBezTo>
                  <a:cubicBezTo>
                    <a:pt x="29" y="35"/>
                    <a:pt x="29" y="35"/>
                    <a:pt x="29" y="35"/>
                  </a:cubicBezTo>
                  <a:cubicBezTo>
                    <a:pt x="29" y="36"/>
                    <a:pt x="28" y="37"/>
                    <a:pt x="27" y="37"/>
                  </a:cubicBezTo>
                  <a:cubicBezTo>
                    <a:pt x="26" y="38"/>
                    <a:pt x="25" y="38"/>
                    <a:pt x="24" y="39"/>
                  </a:cubicBezTo>
                  <a:cubicBezTo>
                    <a:pt x="23" y="39"/>
                    <a:pt x="22" y="40"/>
                    <a:pt x="20"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7"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0" name="Google Shape;110;p9"/>
            <p:cNvSpPr/>
            <p:nvPr/>
          </p:nvSpPr>
          <p:spPr>
            <a:xfrm>
              <a:off x="1294993" y="6418333"/>
              <a:ext cx="55799" cy="101135"/>
            </a:xfrm>
            <a:custGeom>
              <a:rect b="b" l="l" r="r" t="t"/>
              <a:pathLst>
                <a:path extrusionOk="0" h="39" w="22">
                  <a:moveTo>
                    <a:pt x="20" y="9"/>
                  </a:moveTo>
                  <a:cubicBezTo>
                    <a:pt x="20" y="8"/>
                    <a:pt x="19" y="8"/>
                    <a:pt x="18" y="8"/>
                  </a:cubicBezTo>
                  <a:cubicBezTo>
                    <a:pt x="17" y="8"/>
                    <a:pt x="16" y="7"/>
                    <a:pt x="15" y="7"/>
                  </a:cubicBezTo>
                  <a:cubicBezTo>
                    <a:pt x="12" y="7"/>
                    <a:pt x="10" y="8"/>
                    <a:pt x="9" y="10"/>
                  </a:cubicBezTo>
                  <a:cubicBezTo>
                    <a:pt x="8" y="12"/>
                    <a:pt x="7" y="14"/>
                    <a:pt x="7" y="17"/>
                  </a:cubicBezTo>
                  <a:cubicBezTo>
                    <a:pt x="7" y="39"/>
                    <a:pt x="7" y="39"/>
                    <a:pt x="7" y="39"/>
                  </a:cubicBezTo>
                  <a:cubicBezTo>
                    <a:pt x="0" y="39"/>
                    <a:pt x="0" y="39"/>
                    <a:pt x="0" y="39"/>
                  </a:cubicBezTo>
                  <a:cubicBezTo>
                    <a:pt x="0" y="1"/>
                    <a:pt x="0" y="1"/>
                    <a:pt x="0" y="1"/>
                  </a:cubicBezTo>
                  <a:cubicBezTo>
                    <a:pt x="7" y="1"/>
                    <a:pt x="7" y="1"/>
                    <a:pt x="7" y="1"/>
                  </a:cubicBezTo>
                  <a:cubicBezTo>
                    <a:pt x="7" y="5"/>
                    <a:pt x="7" y="5"/>
                    <a:pt x="7" y="5"/>
                  </a:cubicBezTo>
                  <a:cubicBezTo>
                    <a:pt x="8" y="4"/>
                    <a:pt x="8" y="3"/>
                    <a:pt x="9" y="3"/>
                  </a:cubicBezTo>
                  <a:cubicBezTo>
                    <a:pt x="9" y="2"/>
                    <a:pt x="10" y="2"/>
                    <a:pt x="11" y="1"/>
                  </a:cubicBezTo>
                  <a:cubicBezTo>
                    <a:pt x="11" y="1"/>
                    <a:pt x="12" y="1"/>
                    <a:pt x="13" y="0"/>
                  </a:cubicBezTo>
                  <a:cubicBezTo>
                    <a:pt x="14" y="0"/>
                    <a:pt x="15" y="0"/>
                    <a:pt x="16" y="0"/>
                  </a:cubicBezTo>
                  <a:cubicBezTo>
                    <a:pt x="17" y="0"/>
                    <a:pt x="19" y="0"/>
                    <a:pt x="20" y="1"/>
                  </a:cubicBezTo>
                  <a:cubicBezTo>
                    <a:pt x="21" y="1"/>
                    <a:pt x="22" y="1"/>
                    <a:pt x="22" y="2"/>
                  </a:cubicBezTo>
                  <a:lnTo>
                    <a:pt x="20" y="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1" name="Google Shape;111;p9"/>
            <p:cNvSpPr/>
            <p:nvPr/>
          </p:nvSpPr>
          <p:spPr>
            <a:xfrm>
              <a:off x="1406591" y="6383459"/>
              <a:ext cx="55799" cy="137753"/>
            </a:xfrm>
            <a:custGeom>
              <a:rect b="b" l="l" r="r" t="t"/>
              <a:pathLst>
                <a:path extrusionOk="0" h="54" w="22">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2" name="Google Shape;112;p9"/>
            <p:cNvSpPr/>
            <p:nvPr/>
          </p:nvSpPr>
          <p:spPr>
            <a:xfrm>
              <a:off x="1485058" y="6383459"/>
              <a:ext cx="80211" cy="136010"/>
            </a:xfrm>
            <a:custGeom>
              <a:rect b="b" l="l" r="r" t="t"/>
              <a:pathLst>
                <a:path extrusionOk="0" h="53" w="31">
                  <a:moveTo>
                    <a:pt x="23" y="53"/>
                  </a:moveTo>
                  <a:cubicBezTo>
                    <a:pt x="23" y="32"/>
                    <a:pt x="23" y="32"/>
                    <a:pt x="23" y="32"/>
                  </a:cubicBezTo>
                  <a:cubicBezTo>
                    <a:pt x="23" y="28"/>
                    <a:pt x="23" y="25"/>
                    <a:pt x="21" y="24"/>
                  </a:cubicBezTo>
                  <a:cubicBezTo>
                    <a:pt x="20" y="22"/>
                    <a:pt x="18" y="21"/>
                    <a:pt x="15" y="21"/>
                  </a:cubicBezTo>
                  <a:cubicBezTo>
                    <a:pt x="14" y="21"/>
                    <a:pt x="13" y="21"/>
                    <a:pt x="12" y="22"/>
                  </a:cubicBezTo>
                  <a:cubicBezTo>
                    <a:pt x="11" y="22"/>
                    <a:pt x="10" y="23"/>
                    <a:pt x="10" y="24"/>
                  </a:cubicBezTo>
                  <a:cubicBezTo>
                    <a:pt x="9" y="24"/>
                    <a:pt x="8" y="25"/>
                    <a:pt x="8" y="27"/>
                  </a:cubicBezTo>
                  <a:cubicBezTo>
                    <a:pt x="8"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9" y="17"/>
                    <a:pt x="9" y="17"/>
                  </a:cubicBezTo>
                  <a:cubicBezTo>
                    <a:pt x="10" y="16"/>
                    <a:pt x="11" y="16"/>
                    <a:pt x="12" y="15"/>
                  </a:cubicBezTo>
                  <a:cubicBezTo>
                    <a:pt x="12" y="15"/>
                    <a:pt x="13" y="15"/>
                    <a:pt x="14" y="14"/>
                  </a:cubicBezTo>
                  <a:cubicBezTo>
                    <a:pt x="15" y="14"/>
                    <a:pt x="16" y="14"/>
                    <a:pt x="17" y="14"/>
                  </a:cubicBezTo>
                  <a:cubicBezTo>
                    <a:pt x="19" y="14"/>
                    <a:pt x="21" y="14"/>
                    <a:pt x="23" y="15"/>
                  </a:cubicBezTo>
                  <a:cubicBezTo>
                    <a:pt x="25" y="16"/>
                    <a:pt x="26" y="17"/>
                    <a:pt x="27" y="18"/>
                  </a:cubicBezTo>
                  <a:cubicBezTo>
                    <a:pt x="29" y="20"/>
                    <a:pt x="29" y="22"/>
                    <a:pt x="30" y="24"/>
                  </a:cubicBezTo>
                  <a:cubicBezTo>
                    <a:pt x="31" y="26"/>
                    <a:pt x="31" y="29"/>
                    <a:pt x="31" y="31"/>
                  </a:cubicBezTo>
                  <a:cubicBezTo>
                    <a:pt x="31" y="53"/>
                    <a:pt x="31" y="53"/>
                    <a:pt x="31" y="53"/>
                  </a:cubicBezTo>
                  <a:lnTo>
                    <a:pt x="23" y="5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3" name="Google Shape;113;p9"/>
            <p:cNvSpPr/>
            <p:nvPr/>
          </p:nvSpPr>
          <p:spPr>
            <a:xfrm>
              <a:off x="1582706" y="6418333"/>
              <a:ext cx="83698" cy="102879"/>
            </a:xfrm>
            <a:custGeom>
              <a:rect b="b" l="l" r="r" t="t"/>
              <a:pathLst>
                <a:path extrusionOk="0" h="40" w="33">
                  <a:moveTo>
                    <a:pt x="33" y="19"/>
                  </a:moveTo>
                  <a:cubicBezTo>
                    <a:pt x="33" y="20"/>
                    <a:pt x="33" y="21"/>
                    <a:pt x="33" y="21"/>
                  </a:cubicBezTo>
                  <a:cubicBezTo>
                    <a:pt x="33" y="22"/>
                    <a:pt x="33" y="22"/>
                    <a:pt x="33" y="23"/>
                  </a:cubicBezTo>
                  <a:cubicBezTo>
                    <a:pt x="8" y="23"/>
                    <a:pt x="8" y="23"/>
                    <a:pt x="8" y="23"/>
                  </a:cubicBezTo>
                  <a:cubicBezTo>
                    <a:pt x="8" y="25"/>
                    <a:pt x="8" y="26"/>
                    <a:pt x="9" y="28"/>
                  </a:cubicBezTo>
                  <a:cubicBezTo>
                    <a:pt x="10" y="29"/>
                    <a:pt x="10" y="30"/>
                    <a:pt x="11" y="31"/>
                  </a:cubicBezTo>
                  <a:cubicBezTo>
                    <a:pt x="12" y="32"/>
                    <a:pt x="13" y="32"/>
                    <a:pt x="14" y="33"/>
                  </a:cubicBezTo>
                  <a:cubicBezTo>
                    <a:pt x="15" y="33"/>
                    <a:pt x="16" y="33"/>
                    <a:pt x="17" y="33"/>
                  </a:cubicBezTo>
                  <a:cubicBezTo>
                    <a:pt x="18" y="33"/>
                    <a:pt x="19" y="33"/>
                    <a:pt x="20" y="33"/>
                  </a:cubicBezTo>
                  <a:cubicBezTo>
                    <a:pt x="20" y="33"/>
                    <a:pt x="21" y="33"/>
                    <a:pt x="22" y="32"/>
                  </a:cubicBezTo>
                  <a:cubicBezTo>
                    <a:pt x="23" y="32"/>
                    <a:pt x="23" y="32"/>
                    <a:pt x="24" y="32"/>
                  </a:cubicBezTo>
                  <a:cubicBezTo>
                    <a:pt x="24" y="31"/>
                    <a:pt x="25" y="31"/>
                    <a:pt x="26" y="30"/>
                  </a:cubicBezTo>
                  <a:cubicBezTo>
                    <a:pt x="30" y="35"/>
                    <a:pt x="30" y="35"/>
                    <a:pt x="30" y="35"/>
                  </a:cubicBezTo>
                  <a:cubicBezTo>
                    <a:pt x="29" y="36"/>
                    <a:pt x="28" y="37"/>
                    <a:pt x="27" y="37"/>
                  </a:cubicBezTo>
                  <a:cubicBezTo>
                    <a:pt x="27" y="38"/>
                    <a:pt x="26" y="38"/>
                    <a:pt x="25" y="39"/>
                  </a:cubicBezTo>
                  <a:cubicBezTo>
                    <a:pt x="24" y="39"/>
                    <a:pt x="22" y="40"/>
                    <a:pt x="21" y="40"/>
                  </a:cubicBezTo>
                  <a:cubicBezTo>
                    <a:pt x="20" y="40"/>
                    <a:pt x="18" y="40"/>
                    <a:pt x="17" y="40"/>
                  </a:cubicBezTo>
                  <a:cubicBezTo>
                    <a:pt x="15" y="40"/>
                    <a:pt x="14" y="40"/>
                    <a:pt x="12" y="39"/>
                  </a:cubicBezTo>
                  <a:cubicBezTo>
                    <a:pt x="11" y="39"/>
                    <a:pt x="10" y="38"/>
                    <a:pt x="8" y="38"/>
                  </a:cubicBezTo>
                  <a:cubicBezTo>
                    <a:pt x="7" y="37"/>
                    <a:pt x="6" y="36"/>
                    <a:pt x="5" y="35"/>
                  </a:cubicBezTo>
                  <a:cubicBezTo>
                    <a:pt x="4" y="34"/>
                    <a:pt x="4" y="33"/>
                    <a:pt x="3" y="31"/>
                  </a:cubicBezTo>
                  <a:cubicBezTo>
                    <a:pt x="2" y="30"/>
                    <a:pt x="1" y="28"/>
                    <a:pt x="1" y="26"/>
                  </a:cubicBezTo>
                  <a:cubicBezTo>
                    <a:pt x="1" y="24"/>
                    <a:pt x="0" y="22"/>
                    <a:pt x="0" y="20"/>
                  </a:cubicBezTo>
                  <a:cubicBezTo>
                    <a:pt x="0" y="17"/>
                    <a:pt x="1" y="14"/>
                    <a:pt x="2" y="12"/>
                  </a:cubicBezTo>
                  <a:cubicBezTo>
                    <a:pt x="2" y="9"/>
                    <a:pt x="4" y="7"/>
                    <a:pt x="5" y="5"/>
                  </a:cubicBezTo>
                  <a:cubicBezTo>
                    <a:pt x="6" y="4"/>
                    <a:pt x="8" y="2"/>
                    <a:pt x="10" y="1"/>
                  </a:cubicBezTo>
                  <a:cubicBezTo>
                    <a:pt x="12" y="1"/>
                    <a:pt x="15" y="0"/>
                    <a:pt x="17" y="0"/>
                  </a:cubicBezTo>
                  <a:cubicBezTo>
                    <a:pt x="20" y="0"/>
                    <a:pt x="22" y="1"/>
                    <a:pt x="24" y="2"/>
                  </a:cubicBezTo>
                  <a:cubicBezTo>
                    <a:pt x="26" y="3"/>
                    <a:pt x="28" y="4"/>
                    <a:pt x="29" y="6"/>
                  </a:cubicBezTo>
                  <a:cubicBezTo>
                    <a:pt x="31" y="8"/>
                    <a:pt x="32" y="10"/>
                    <a:pt x="32" y="12"/>
                  </a:cubicBezTo>
                  <a:cubicBezTo>
                    <a:pt x="33" y="14"/>
                    <a:pt x="33" y="17"/>
                    <a:pt x="33" y="19"/>
                  </a:cubicBezTo>
                  <a:close/>
                  <a:moveTo>
                    <a:pt x="26" y="17"/>
                  </a:moveTo>
                  <a:cubicBezTo>
                    <a:pt x="26" y="15"/>
                    <a:pt x="25" y="14"/>
                    <a:pt x="25" y="13"/>
                  </a:cubicBezTo>
                  <a:cubicBezTo>
                    <a:pt x="25" y="12"/>
                    <a:pt x="24" y="11"/>
                    <a:pt x="23" y="10"/>
                  </a:cubicBezTo>
                  <a:cubicBezTo>
                    <a:pt x="23" y="9"/>
                    <a:pt x="22" y="8"/>
                    <a:pt x="21" y="8"/>
                  </a:cubicBezTo>
                  <a:cubicBezTo>
                    <a:pt x="20" y="7"/>
                    <a:pt x="18" y="7"/>
                    <a:pt x="17" y="7"/>
                  </a:cubicBezTo>
                  <a:cubicBezTo>
                    <a:pt x="15" y="7"/>
                    <a:pt x="14" y="7"/>
                    <a:pt x="13" y="8"/>
                  </a:cubicBezTo>
                  <a:cubicBezTo>
                    <a:pt x="12" y="8"/>
                    <a:pt x="11" y="9"/>
                    <a:pt x="11" y="9"/>
                  </a:cubicBezTo>
                  <a:cubicBezTo>
                    <a:pt x="10" y="10"/>
                    <a:pt x="9" y="11"/>
                    <a:pt x="9" y="12"/>
                  </a:cubicBezTo>
                  <a:cubicBezTo>
                    <a:pt x="8" y="14"/>
                    <a:pt x="8" y="15"/>
                    <a:pt x="8" y="17"/>
                  </a:cubicBezTo>
                  <a:lnTo>
                    <a:pt x="26" y="1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4" name="Google Shape;114;p9"/>
            <p:cNvSpPr/>
            <p:nvPr/>
          </p:nvSpPr>
          <p:spPr>
            <a:xfrm>
              <a:off x="1727435" y="6421821"/>
              <a:ext cx="122060" cy="97648"/>
            </a:xfrm>
            <a:custGeom>
              <a:rect b="b" l="l" r="r" t="t"/>
              <a:pathLst>
                <a:path extrusionOk="0" h="56" w="70">
                  <a:moveTo>
                    <a:pt x="56" y="56"/>
                  </a:moveTo>
                  <a:lnTo>
                    <a:pt x="46" y="56"/>
                  </a:lnTo>
                  <a:lnTo>
                    <a:pt x="35" y="16"/>
                  </a:lnTo>
                  <a:lnTo>
                    <a:pt x="25" y="56"/>
                  </a:lnTo>
                  <a:lnTo>
                    <a:pt x="15" y="56"/>
                  </a:lnTo>
                  <a:lnTo>
                    <a:pt x="0" y="0"/>
                  </a:lnTo>
                  <a:lnTo>
                    <a:pt x="10" y="0"/>
                  </a:lnTo>
                  <a:lnTo>
                    <a:pt x="21" y="38"/>
                  </a:lnTo>
                  <a:lnTo>
                    <a:pt x="31" y="0"/>
                  </a:lnTo>
                  <a:lnTo>
                    <a:pt x="40" y="0"/>
                  </a:lnTo>
                  <a:lnTo>
                    <a:pt x="50" y="38"/>
                  </a:lnTo>
                  <a:lnTo>
                    <a:pt x="60" y="0"/>
                  </a:lnTo>
                  <a:lnTo>
                    <a:pt x="70" y="0"/>
                  </a:lnTo>
                  <a:lnTo>
                    <a:pt x="56" y="5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5" name="Google Shape;115;p9"/>
            <p:cNvSpPr/>
            <p:nvPr/>
          </p:nvSpPr>
          <p:spPr>
            <a:xfrm>
              <a:off x="1859957" y="6418333"/>
              <a:ext cx="87186" cy="102879"/>
            </a:xfrm>
            <a:custGeom>
              <a:rect b="b" l="l" r="r" t="t"/>
              <a:pathLst>
                <a:path extrusionOk="0" h="40" w="34">
                  <a:moveTo>
                    <a:pt x="34" y="20"/>
                  </a:moveTo>
                  <a:cubicBezTo>
                    <a:pt x="34" y="23"/>
                    <a:pt x="34" y="26"/>
                    <a:pt x="33" y="28"/>
                  </a:cubicBezTo>
                  <a:cubicBezTo>
                    <a:pt x="32" y="31"/>
                    <a:pt x="31" y="33"/>
                    <a:pt x="29" y="35"/>
                  </a:cubicBezTo>
                  <a:cubicBezTo>
                    <a:pt x="28" y="37"/>
                    <a:pt x="26" y="38"/>
                    <a:pt x="24" y="39"/>
                  </a:cubicBezTo>
                  <a:cubicBezTo>
                    <a:pt x="22" y="40"/>
                    <a:pt x="20" y="40"/>
                    <a:pt x="17" y="40"/>
                  </a:cubicBezTo>
                  <a:cubicBezTo>
                    <a:pt x="15" y="40"/>
                    <a:pt x="12" y="40"/>
                    <a:pt x="10" y="39"/>
                  </a:cubicBezTo>
                  <a:cubicBezTo>
                    <a:pt x="8" y="38"/>
                    <a:pt x="6" y="36"/>
                    <a:pt x="5" y="35"/>
                  </a:cubicBezTo>
                  <a:cubicBezTo>
                    <a:pt x="3" y="33"/>
                    <a:pt x="2" y="31"/>
                    <a:pt x="1" y="28"/>
                  </a:cubicBezTo>
                  <a:cubicBezTo>
                    <a:pt x="1" y="26"/>
                    <a:pt x="0" y="23"/>
                    <a:pt x="0" y="20"/>
                  </a:cubicBezTo>
                  <a:cubicBezTo>
                    <a:pt x="0" y="17"/>
                    <a:pt x="1" y="14"/>
                    <a:pt x="1" y="12"/>
                  </a:cubicBezTo>
                  <a:cubicBezTo>
                    <a:pt x="2" y="9"/>
                    <a:pt x="4" y="7"/>
                    <a:pt x="5" y="5"/>
                  </a:cubicBezTo>
                  <a:cubicBezTo>
                    <a:pt x="7" y="4"/>
                    <a:pt x="8" y="2"/>
                    <a:pt x="11" y="1"/>
                  </a:cubicBezTo>
                  <a:cubicBezTo>
                    <a:pt x="13" y="1"/>
                    <a:pt x="15" y="0"/>
                    <a:pt x="17" y="0"/>
                  </a:cubicBezTo>
                  <a:cubicBezTo>
                    <a:pt x="20" y="0"/>
                    <a:pt x="22" y="1"/>
                    <a:pt x="24" y="1"/>
                  </a:cubicBezTo>
                  <a:cubicBezTo>
                    <a:pt x="26" y="2"/>
                    <a:pt x="28" y="4"/>
                    <a:pt x="29" y="5"/>
                  </a:cubicBezTo>
                  <a:cubicBezTo>
                    <a:pt x="31" y="7"/>
                    <a:pt x="32" y="9"/>
                    <a:pt x="33" y="12"/>
                  </a:cubicBezTo>
                  <a:cubicBezTo>
                    <a:pt x="34" y="14"/>
                    <a:pt x="34" y="17"/>
                    <a:pt x="34" y="20"/>
                  </a:cubicBezTo>
                  <a:close/>
                  <a:moveTo>
                    <a:pt x="27" y="20"/>
                  </a:moveTo>
                  <a:cubicBezTo>
                    <a:pt x="27" y="18"/>
                    <a:pt x="27" y="16"/>
                    <a:pt x="26" y="15"/>
                  </a:cubicBezTo>
                  <a:cubicBezTo>
                    <a:pt x="26" y="13"/>
                    <a:pt x="25" y="12"/>
                    <a:pt x="24" y="11"/>
                  </a:cubicBezTo>
                  <a:cubicBezTo>
                    <a:pt x="23" y="10"/>
                    <a:pt x="22" y="9"/>
                    <a:pt x="21" y="8"/>
                  </a:cubicBezTo>
                  <a:cubicBezTo>
                    <a:pt x="20" y="8"/>
                    <a:pt x="18" y="7"/>
                    <a:pt x="17" y="7"/>
                  </a:cubicBezTo>
                  <a:cubicBezTo>
                    <a:pt x="16" y="7"/>
                    <a:pt x="14" y="8"/>
                    <a:pt x="13" y="8"/>
                  </a:cubicBezTo>
                  <a:cubicBezTo>
                    <a:pt x="12" y="9"/>
                    <a:pt x="11" y="10"/>
                    <a:pt x="10" y="11"/>
                  </a:cubicBezTo>
                  <a:cubicBezTo>
                    <a:pt x="9" y="12"/>
                    <a:pt x="9" y="13"/>
                    <a:pt x="8" y="15"/>
                  </a:cubicBezTo>
                  <a:cubicBezTo>
                    <a:pt x="8" y="16"/>
                    <a:pt x="8" y="18"/>
                    <a:pt x="8" y="20"/>
                  </a:cubicBezTo>
                  <a:cubicBezTo>
                    <a:pt x="8" y="22"/>
                    <a:pt x="8" y="24"/>
                    <a:pt x="8" y="26"/>
                  </a:cubicBezTo>
                  <a:cubicBezTo>
                    <a:pt x="9" y="27"/>
                    <a:pt x="10" y="28"/>
                    <a:pt x="10" y="30"/>
                  </a:cubicBezTo>
                  <a:cubicBezTo>
                    <a:pt x="11" y="31"/>
                    <a:pt x="12" y="32"/>
                    <a:pt x="13" y="32"/>
                  </a:cubicBezTo>
                  <a:cubicBezTo>
                    <a:pt x="15" y="33"/>
                    <a:pt x="16" y="33"/>
                    <a:pt x="17" y="33"/>
                  </a:cubicBezTo>
                  <a:cubicBezTo>
                    <a:pt x="19" y="33"/>
                    <a:pt x="20" y="33"/>
                    <a:pt x="21" y="32"/>
                  </a:cubicBezTo>
                  <a:cubicBezTo>
                    <a:pt x="22" y="31"/>
                    <a:pt x="23" y="30"/>
                    <a:pt x="24" y="29"/>
                  </a:cubicBezTo>
                  <a:cubicBezTo>
                    <a:pt x="25" y="28"/>
                    <a:pt x="26" y="27"/>
                    <a:pt x="26" y="25"/>
                  </a:cubicBezTo>
                  <a:cubicBezTo>
                    <a:pt x="27" y="24"/>
                    <a:pt x="27" y="22"/>
                    <a:pt x="27" y="2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6" name="Google Shape;116;p9"/>
            <p:cNvSpPr/>
            <p:nvPr/>
          </p:nvSpPr>
          <p:spPr>
            <a:xfrm>
              <a:off x="1968067" y="6418333"/>
              <a:ext cx="57543" cy="101135"/>
            </a:xfrm>
            <a:custGeom>
              <a:rect b="b" l="l" r="r" t="t"/>
              <a:pathLst>
                <a:path extrusionOk="0" h="39" w="23">
                  <a:moveTo>
                    <a:pt x="21" y="9"/>
                  </a:moveTo>
                  <a:cubicBezTo>
                    <a:pt x="20" y="8"/>
                    <a:pt x="19" y="8"/>
                    <a:pt x="18" y="8"/>
                  </a:cubicBezTo>
                  <a:cubicBezTo>
                    <a:pt x="18" y="8"/>
                    <a:pt x="17" y="7"/>
                    <a:pt x="15" y="7"/>
                  </a:cubicBezTo>
                  <a:cubicBezTo>
                    <a:pt x="13" y="7"/>
                    <a:pt x="11" y="8"/>
                    <a:pt x="10" y="10"/>
                  </a:cubicBezTo>
                  <a:cubicBezTo>
                    <a:pt x="8"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9" y="3"/>
                  </a:cubicBezTo>
                  <a:cubicBezTo>
                    <a:pt x="10" y="2"/>
                    <a:pt x="11" y="2"/>
                    <a:pt x="11" y="1"/>
                  </a:cubicBezTo>
                  <a:cubicBezTo>
                    <a:pt x="12" y="1"/>
                    <a:pt x="13" y="1"/>
                    <a:pt x="14" y="0"/>
                  </a:cubicBezTo>
                  <a:cubicBezTo>
                    <a:pt x="15" y="0"/>
                    <a:pt x="16" y="0"/>
                    <a:pt x="17" y="0"/>
                  </a:cubicBezTo>
                  <a:cubicBezTo>
                    <a:pt x="18" y="0"/>
                    <a:pt x="19" y="0"/>
                    <a:pt x="20" y="1"/>
                  </a:cubicBezTo>
                  <a:cubicBezTo>
                    <a:pt x="21" y="1"/>
                    <a:pt x="22" y="1"/>
                    <a:pt x="23" y="2"/>
                  </a:cubicBezTo>
                  <a:lnTo>
                    <a:pt x="21" y="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7" name="Google Shape;117;p9"/>
            <p:cNvSpPr/>
            <p:nvPr/>
          </p:nvSpPr>
          <p:spPr>
            <a:xfrm>
              <a:off x="2043046" y="6383459"/>
              <a:ext cx="19181" cy="136010"/>
            </a:xfrm>
            <a:custGeom>
              <a:rect b="b" l="l" r="r" t="t"/>
              <a:pathLst>
                <a:path extrusionOk="0" h="78" w="11">
                  <a:moveTo>
                    <a:pt x="0" y="78"/>
                  </a:moveTo>
                  <a:lnTo>
                    <a:pt x="0" y="6"/>
                  </a:lnTo>
                  <a:lnTo>
                    <a:pt x="11" y="0"/>
                  </a:lnTo>
                  <a:lnTo>
                    <a:pt x="11" y="78"/>
                  </a:lnTo>
                  <a:lnTo>
                    <a:pt x="0" y="7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8" name="Google Shape;118;p9"/>
            <p:cNvSpPr/>
            <p:nvPr/>
          </p:nvSpPr>
          <p:spPr>
            <a:xfrm>
              <a:off x="2084896" y="6383459"/>
              <a:ext cx="80211" cy="137753"/>
            </a:xfrm>
            <a:custGeom>
              <a:rect b="b" l="l" r="r" t="t"/>
              <a:pathLst>
                <a:path extrusionOk="0" h="54" w="32">
                  <a:moveTo>
                    <a:pt x="24" y="53"/>
                  </a:moveTo>
                  <a:cubicBezTo>
                    <a:pt x="24" y="50"/>
                    <a:pt x="24" y="50"/>
                    <a:pt x="24" y="50"/>
                  </a:cubicBezTo>
                  <a:cubicBezTo>
                    <a:pt x="24" y="50"/>
                    <a:pt x="23" y="51"/>
                    <a:pt x="22" y="51"/>
                  </a:cubicBezTo>
                  <a:cubicBezTo>
                    <a:pt x="21" y="52"/>
                    <a:pt x="21" y="52"/>
                    <a:pt x="20" y="53"/>
                  </a:cubicBezTo>
                  <a:cubicBezTo>
                    <a:pt x="19" y="53"/>
                    <a:pt x="18" y="54"/>
                    <a:pt x="17" y="54"/>
                  </a:cubicBezTo>
                  <a:cubicBezTo>
                    <a:pt x="16" y="54"/>
                    <a:pt x="15" y="54"/>
                    <a:pt x="14" y="54"/>
                  </a:cubicBezTo>
                  <a:cubicBezTo>
                    <a:pt x="12" y="54"/>
                    <a:pt x="10" y="54"/>
                    <a:pt x="9" y="53"/>
                  </a:cubicBezTo>
                  <a:cubicBezTo>
                    <a:pt x="7" y="52"/>
                    <a:pt x="5" y="51"/>
                    <a:pt x="4" y="49"/>
                  </a:cubicBezTo>
                  <a:cubicBezTo>
                    <a:pt x="3" y="48"/>
                    <a:pt x="1" y="45"/>
                    <a:pt x="1" y="43"/>
                  </a:cubicBezTo>
                  <a:cubicBezTo>
                    <a:pt x="0" y="40"/>
                    <a:pt x="0" y="37"/>
                    <a:pt x="0" y="33"/>
                  </a:cubicBezTo>
                  <a:cubicBezTo>
                    <a:pt x="0" y="30"/>
                    <a:pt x="0" y="27"/>
                    <a:pt x="1" y="25"/>
                  </a:cubicBezTo>
                  <a:cubicBezTo>
                    <a:pt x="2" y="22"/>
                    <a:pt x="3" y="20"/>
                    <a:pt x="4" y="19"/>
                  </a:cubicBezTo>
                  <a:cubicBezTo>
                    <a:pt x="6" y="17"/>
                    <a:pt x="7" y="16"/>
                    <a:pt x="9" y="15"/>
                  </a:cubicBezTo>
                  <a:cubicBezTo>
                    <a:pt x="11" y="14"/>
                    <a:pt x="13" y="14"/>
                    <a:pt x="15" y="14"/>
                  </a:cubicBezTo>
                  <a:cubicBezTo>
                    <a:pt x="16" y="14"/>
                    <a:pt x="17" y="14"/>
                    <a:pt x="18" y="14"/>
                  </a:cubicBezTo>
                  <a:cubicBezTo>
                    <a:pt x="18" y="15"/>
                    <a:pt x="19" y="15"/>
                    <a:pt x="20" y="15"/>
                  </a:cubicBezTo>
                  <a:cubicBezTo>
                    <a:pt x="21" y="16"/>
                    <a:pt x="22" y="16"/>
                    <a:pt x="22" y="17"/>
                  </a:cubicBezTo>
                  <a:cubicBezTo>
                    <a:pt x="23" y="17"/>
                    <a:pt x="24" y="18"/>
                    <a:pt x="24" y="18"/>
                  </a:cubicBezTo>
                  <a:cubicBezTo>
                    <a:pt x="24" y="4"/>
                    <a:pt x="24" y="4"/>
                    <a:pt x="24" y="4"/>
                  </a:cubicBezTo>
                  <a:cubicBezTo>
                    <a:pt x="32" y="0"/>
                    <a:pt x="32" y="0"/>
                    <a:pt x="32" y="0"/>
                  </a:cubicBezTo>
                  <a:cubicBezTo>
                    <a:pt x="32" y="53"/>
                    <a:pt x="32" y="53"/>
                    <a:pt x="32" y="53"/>
                  </a:cubicBezTo>
                  <a:lnTo>
                    <a:pt x="24" y="53"/>
                  </a:lnTo>
                  <a:close/>
                  <a:moveTo>
                    <a:pt x="24" y="26"/>
                  </a:moveTo>
                  <a:cubicBezTo>
                    <a:pt x="24" y="26"/>
                    <a:pt x="23" y="25"/>
                    <a:pt x="23" y="24"/>
                  </a:cubicBezTo>
                  <a:cubicBezTo>
                    <a:pt x="22" y="24"/>
                    <a:pt x="22" y="23"/>
                    <a:pt x="21" y="23"/>
                  </a:cubicBezTo>
                  <a:cubicBezTo>
                    <a:pt x="20" y="22"/>
                    <a:pt x="19" y="22"/>
                    <a:pt x="18" y="22"/>
                  </a:cubicBezTo>
                  <a:cubicBezTo>
                    <a:pt x="17" y="21"/>
                    <a:pt x="16" y="21"/>
                    <a:pt x="15" y="21"/>
                  </a:cubicBezTo>
                  <a:cubicBezTo>
                    <a:pt x="13" y="21"/>
                    <a:pt x="11" y="22"/>
                    <a:pt x="9" y="24"/>
                  </a:cubicBezTo>
                  <a:cubicBezTo>
                    <a:pt x="8" y="26"/>
                    <a:pt x="7" y="29"/>
                    <a:pt x="7" y="33"/>
                  </a:cubicBezTo>
                  <a:cubicBezTo>
                    <a:pt x="7" y="36"/>
                    <a:pt x="7" y="38"/>
                    <a:pt x="8" y="39"/>
                  </a:cubicBezTo>
                  <a:cubicBezTo>
                    <a:pt x="8" y="41"/>
                    <a:pt x="9" y="43"/>
                    <a:pt x="9" y="44"/>
                  </a:cubicBezTo>
                  <a:cubicBezTo>
                    <a:pt x="10" y="45"/>
                    <a:pt x="11" y="46"/>
                    <a:pt x="12" y="46"/>
                  </a:cubicBezTo>
                  <a:cubicBezTo>
                    <a:pt x="13" y="47"/>
                    <a:pt x="14" y="47"/>
                    <a:pt x="16" y="47"/>
                  </a:cubicBezTo>
                  <a:cubicBezTo>
                    <a:pt x="17" y="47"/>
                    <a:pt x="18" y="47"/>
                    <a:pt x="18" y="47"/>
                  </a:cubicBezTo>
                  <a:cubicBezTo>
                    <a:pt x="19" y="46"/>
                    <a:pt x="20" y="46"/>
                    <a:pt x="21" y="46"/>
                  </a:cubicBezTo>
                  <a:cubicBezTo>
                    <a:pt x="21" y="45"/>
                    <a:pt x="22" y="45"/>
                    <a:pt x="23" y="44"/>
                  </a:cubicBezTo>
                  <a:cubicBezTo>
                    <a:pt x="23" y="43"/>
                    <a:pt x="24" y="43"/>
                    <a:pt x="24" y="42"/>
                  </a:cubicBezTo>
                  <a:lnTo>
                    <a:pt x="24" y="2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19" name="Google Shape;119;p9"/>
            <p:cNvSpPr/>
            <p:nvPr/>
          </p:nvSpPr>
          <p:spPr>
            <a:xfrm>
              <a:off x="2229624" y="6421821"/>
              <a:ext cx="122060" cy="97648"/>
            </a:xfrm>
            <a:custGeom>
              <a:rect b="b" l="l" r="r" t="t"/>
              <a:pathLst>
                <a:path extrusionOk="0" h="56" w="70">
                  <a:moveTo>
                    <a:pt x="55" y="56"/>
                  </a:moveTo>
                  <a:lnTo>
                    <a:pt x="45" y="56"/>
                  </a:lnTo>
                  <a:lnTo>
                    <a:pt x="35" y="16"/>
                  </a:lnTo>
                  <a:lnTo>
                    <a:pt x="25" y="56"/>
                  </a:lnTo>
                  <a:lnTo>
                    <a:pt x="16" y="56"/>
                  </a:lnTo>
                  <a:lnTo>
                    <a:pt x="0" y="0"/>
                  </a:lnTo>
                  <a:lnTo>
                    <a:pt x="12" y="0"/>
                  </a:lnTo>
                  <a:lnTo>
                    <a:pt x="20" y="38"/>
                  </a:lnTo>
                  <a:lnTo>
                    <a:pt x="31" y="0"/>
                  </a:lnTo>
                  <a:lnTo>
                    <a:pt x="39" y="0"/>
                  </a:lnTo>
                  <a:lnTo>
                    <a:pt x="51" y="38"/>
                  </a:lnTo>
                  <a:lnTo>
                    <a:pt x="60" y="0"/>
                  </a:lnTo>
                  <a:lnTo>
                    <a:pt x="70" y="0"/>
                  </a:lnTo>
                  <a:lnTo>
                    <a:pt x="55" y="5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20" name="Google Shape;120;p9"/>
            <p:cNvSpPr/>
            <p:nvPr/>
          </p:nvSpPr>
          <p:spPr>
            <a:xfrm>
              <a:off x="2362147" y="6418333"/>
              <a:ext cx="88930" cy="102879"/>
            </a:xfrm>
            <a:custGeom>
              <a:rect b="b" l="l" r="r" t="t"/>
              <a:pathLst>
                <a:path extrusionOk="0" h="40" w="35">
                  <a:moveTo>
                    <a:pt x="35" y="20"/>
                  </a:moveTo>
                  <a:cubicBezTo>
                    <a:pt x="35" y="23"/>
                    <a:pt x="34" y="26"/>
                    <a:pt x="33" y="28"/>
                  </a:cubicBezTo>
                  <a:cubicBezTo>
                    <a:pt x="32" y="31"/>
                    <a:pt x="31" y="33"/>
                    <a:pt x="30" y="35"/>
                  </a:cubicBezTo>
                  <a:cubicBezTo>
                    <a:pt x="28" y="37"/>
                    <a:pt x="26" y="38"/>
                    <a:pt x="24" y="39"/>
                  </a:cubicBezTo>
                  <a:cubicBezTo>
                    <a:pt x="22" y="40"/>
                    <a:pt x="20" y="40"/>
                    <a:pt x="17" y="40"/>
                  </a:cubicBezTo>
                  <a:cubicBezTo>
                    <a:pt x="15" y="40"/>
                    <a:pt x="13" y="40"/>
                    <a:pt x="11" y="39"/>
                  </a:cubicBezTo>
                  <a:cubicBezTo>
                    <a:pt x="8" y="38"/>
                    <a:pt x="7" y="36"/>
                    <a:pt x="5" y="35"/>
                  </a:cubicBezTo>
                  <a:cubicBezTo>
                    <a:pt x="4" y="33"/>
                    <a:pt x="2" y="31"/>
                    <a:pt x="2" y="28"/>
                  </a:cubicBezTo>
                  <a:cubicBezTo>
                    <a:pt x="1" y="26"/>
                    <a:pt x="0" y="23"/>
                    <a:pt x="0" y="20"/>
                  </a:cubicBezTo>
                  <a:cubicBezTo>
                    <a:pt x="0" y="17"/>
                    <a:pt x="1" y="14"/>
                    <a:pt x="2" y="12"/>
                  </a:cubicBezTo>
                  <a:cubicBezTo>
                    <a:pt x="3" y="9"/>
                    <a:pt x="4" y="7"/>
                    <a:pt x="5" y="5"/>
                  </a:cubicBezTo>
                  <a:cubicBezTo>
                    <a:pt x="7" y="4"/>
                    <a:pt x="9" y="2"/>
                    <a:pt x="11" y="1"/>
                  </a:cubicBezTo>
                  <a:cubicBezTo>
                    <a:pt x="13" y="1"/>
                    <a:pt x="15" y="0"/>
                    <a:pt x="18" y="0"/>
                  </a:cubicBezTo>
                  <a:cubicBezTo>
                    <a:pt x="20" y="0"/>
                    <a:pt x="22" y="1"/>
                    <a:pt x="24" y="1"/>
                  </a:cubicBezTo>
                  <a:cubicBezTo>
                    <a:pt x="26" y="2"/>
                    <a:pt x="28" y="4"/>
                    <a:pt x="30" y="5"/>
                  </a:cubicBezTo>
                  <a:cubicBezTo>
                    <a:pt x="31" y="7"/>
                    <a:pt x="32" y="9"/>
                    <a:pt x="33" y="12"/>
                  </a:cubicBezTo>
                  <a:cubicBezTo>
                    <a:pt x="34" y="14"/>
                    <a:pt x="35" y="17"/>
                    <a:pt x="35" y="20"/>
                  </a:cubicBezTo>
                  <a:close/>
                  <a:moveTo>
                    <a:pt x="27" y="20"/>
                  </a:moveTo>
                  <a:cubicBezTo>
                    <a:pt x="27" y="18"/>
                    <a:pt x="27" y="16"/>
                    <a:pt x="26" y="15"/>
                  </a:cubicBezTo>
                  <a:cubicBezTo>
                    <a:pt x="26" y="13"/>
                    <a:pt x="25" y="12"/>
                    <a:pt x="24" y="11"/>
                  </a:cubicBezTo>
                  <a:cubicBezTo>
                    <a:pt x="24" y="10"/>
                    <a:pt x="23" y="9"/>
                    <a:pt x="21" y="8"/>
                  </a:cubicBezTo>
                  <a:cubicBezTo>
                    <a:pt x="20" y="8"/>
                    <a:pt x="19" y="7"/>
                    <a:pt x="17" y="7"/>
                  </a:cubicBezTo>
                  <a:cubicBezTo>
                    <a:pt x="16" y="7"/>
                    <a:pt x="14" y="8"/>
                    <a:pt x="13" y="8"/>
                  </a:cubicBezTo>
                  <a:cubicBezTo>
                    <a:pt x="12" y="9"/>
                    <a:pt x="11" y="10"/>
                    <a:pt x="10" y="11"/>
                  </a:cubicBezTo>
                  <a:cubicBezTo>
                    <a:pt x="10" y="12"/>
                    <a:pt x="9" y="13"/>
                    <a:pt x="9" y="15"/>
                  </a:cubicBezTo>
                  <a:cubicBezTo>
                    <a:pt x="8" y="16"/>
                    <a:pt x="8" y="18"/>
                    <a:pt x="8" y="20"/>
                  </a:cubicBezTo>
                  <a:cubicBezTo>
                    <a:pt x="8" y="22"/>
                    <a:pt x="8" y="24"/>
                    <a:pt x="9" y="26"/>
                  </a:cubicBezTo>
                  <a:cubicBezTo>
                    <a:pt x="9" y="27"/>
                    <a:pt x="10" y="28"/>
                    <a:pt x="11" y="30"/>
                  </a:cubicBezTo>
                  <a:cubicBezTo>
                    <a:pt x="11" y="31"/>
                    <a:pt x="12" y="32"/>
                    <a:pt x="14" y="32"/>
                  </a:cubicBezTo>
                  <a:cubicBezTo>
                    <a:pt x="15" y="33"/>
                    <a:pt x="16" y="33"/>
                    <a:pt x="18" y="33"/>
                  </a:cubicBezTo>
                  <a:cubicBezTo>
                    <a:pt x="19" y="33"/>
                    <a:pt x="20" y="33"/>
                    <a:pt x="21" y="32"/>
                  </a:cubicBezTo>
                  <a:cubicBezTo>
                    <a:pt x="23" y="31"/>
                    <a:pt x="24" y="30"/>
                    <a:pt x="24" y="29"/>
                  </a:cubicBezTo>
                  <a:cubicBezTo>
                    <a:pt x="25" y="28"/>
                    <a:pt x="26" y="27"/>
                    <a:pt x="26" y="25"/>
                  </a:cubicBezTo>
                  <a:cubicBezTo>
                    <a:pt x="27" y="24"/>
                    <a:pt x="27" y="22"/>
                    <a:pt x="27" y="2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21" name="Google Shape;121;p9"/>
            <p:cNvSpPr/>
            <p:nvPr/>
          </p:nvSpPr>
          <p:spPr>
            <a:xfrm>
              <a:off x="2468514" y="6418333"/>
              <a:ext cx="59286" cy="101135"/>
            </a:xfrm>
            <a:custGeom>
              <a:rect b="b" l="l" r="r" t="t"/>
              <a:pathLst>
                <a:path extrusionOk="0" h="39" w="23">
                  <a:moveTo>
                    <a:pt x="21" y="9"/>
                  </a:moveTo>
                  <a:cubicBezTo>
                    <a:pt x="20" y="8"/>
                    <a:pt x="20" y="8"/>
                    <a:pt x="19" y="8"/>
                  </a:cubicBezTo>
                  <a:cubicBezTo>
                    <a:pt x="18" y="8"/>
                    <a:pt x="17" y="7"/>
                    <a:pt x="16" y="7"/>
                  </a:cubicBezTo>
                  <a:cubicBezTo>
                    <a:pt x="13" y="7"/>
                    <a:pt x="11" y="8"/>
                    <a:pt x="10" y="10"/>
                  </a:cubicBezTo>
                  <a:cubicBezTo>
                    <a:pt x="9"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10" y="3"/>
                  </a:cubicBezTo>
                  <a:cubicBezTo>
                    <a:pt x="10" y="2"/>
                    <a:pt x="11" y="2"/>
                    <a:pt x="12" y="1"/>
                  </a:cubicBezTo>
                  <a:cubicBezTo>
                    <a:pt x="12" y="1"/>
                    <a:pt x="13" y="1"/>
                    <a:pt x="14" y="0"/>
                  </a:cubicBezTo>
                  <a:cubicBezTo>
                    <a:pt x="15" y="0"/>
                    <a:pt x="16" y="0"/>
                    <a:pt x="17" y="0"/>
                  </a:cubicBezTo>
                  <a:cubicBezTo>
                    <a:pt x="18" y="0"/>
                    <a:pt x="20" y="0"/>
                    <a:pt x="21" y="1"/>
                  </a:cubicBezTo>
                  <a:cubicBezTo>
                    <a:pt x="22" y="1"/>
                    <a:pt x="23" y="1"/>
                    <a:pt x="23" y="2"/>
                  </a:cubicBezTo>
                  <a:lnTo>
                    <a:pt x="21" y="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22" name="Google Shape;122;p9"/>
            <p:cNvSpPr/>
            <p:nvPr/>
          </p:nvSpPr>
          <p:spPr>
            <a:xfrm>
              <a:off x="2545237" y="6383459"/>
              <a:ext cx="76723" cy="136010"/>
            </a:xfrm>
            <a:custGeom>
              <a:rect b="b" l="l" r="r" t="t"/>
              <a:pathLst>
                <a:path extrusionOk="0" h="78" w="44">
                  <a:moveTo>
                    <a:pt x="31" y="78"/>
                  </a:moveTo>
                  <a:lnTo>
                    <a:pt x="19" y="50"/>
                  </a:lnTo>
                  <a:lnTo>
                    <a:pt x="10" y="61"/>
                  </a:lnTo>
                  <a:lnTo>
                    <a:pt x="10" y="78"/>
                  </a:lnTo>
                  <a:lnTo>
                    <a:pt x="0" y="78"/>
                  </a:lnTo>
                  <a:lnTo>
                    <a:pt x="0" y="6"/>
                  </a:lnTo>
                  <a:lnTo>
                    <a:pt x="10" y="0"/>
                  </a:lnTo>
                  <a:lnTo>
                    <a:pt x="10" y="47"/>
                  </a:lnTo>
                  <a:lnTo>
                    <a:pt x="28" y="22"/>
                  </a:lnTo>
                  <a:lnTo>
                    <a:pt x="41" y="22"/>
                  </a:lnTo>
                  <a:lnTo>
                    <a:pt x="26" y="41"/>
                  </a:lnTo>
                  <a:lnTo>
                    <a:pt x="44" y="78"/>
                  </a:lnTo>
                  <a:lnTo>
                    <a:pt x="31" y="7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23" name="Google Shape;123;p9"/>
            <p:cNvSpPr/>
            <p:nvPr/>
          </p:nvSpPr>
          <p:spPr>
            <a:xfrm>
              <a:off x="2628936" y="6418333"/>
              <a:ext cx="74980" cy="102879"/>
            </a:xfrm>
            <a:custGeom>
              <a:rect b="b" l="l" r="r" t="t"/>
              <a:pathLst>
                <a:path extrusionOk="0" h="40" w="29">
                  <a:moveTo>
                    <a:pt x="28" y="4"/>
                  </a:moveTo>
                  <a:cubicBezTo>
                    <a:pt x="25" y="10"/>
                    <a:pt x="25" y="10"/>
                    <a:pt x="25" y="10"/>
                  </a:cubicBezTo>
                  <a:cubicBezTo>
                    <a:pt x="23" y="9"/>
                    <a:pt x="22" y="8"/>
                    <a:pt x="20" y="8"/>
                  </a:cubicBezTo>
                  <a:cubicBezTo>
                    <a:pt x="18" y="7"/>
                    <a:pt x="17" y="7"/>
                    <a:pt x="15" y="7"/>
                  </a:cubicBezTo>
                  <a:cubicBezTo>
                    <a:pt x="13" y="7"/>
                    <a:pt x="12" y="7"/>
                    <a:pt x="11" y="8"/>
                  </a:cubicBezTo>
                  <a:cubicBezTo>
                    <a:pt x="10" y="8"/>
                    <a:pt x="9" y="9"/>
                    <a:pt x="9" y="10"/>
                  </a:cubicBezTo>
                  <a:cubicBezTo>
                    <a:pt x="9" y="11"/>
                    <a:pt x="10" y="11"/>
                    <a:pt x="10" y="12"/>
                  </a:cubicBezTo>
                  <a:cubicBezTo>
                    <a:pt x="10" y="12"/>
                    <a:pt x="10" y="13"/>
                    <a:pt x="11" y="13"/>
                  </a:cubicBezTo>
                  <a:cubicBezTo>
                    <a:pt x="11" y="13"/>
                    <a:pt x="12" y="14"/>
                    <a:pt x="13" y="14"/>
                  </a:cubicBezTo>
                  <a:cubicBezTo>
                    <a:pt x="14" y="15"/>
                    <a:pt x="15" y="15"/>
                    <a:pt x="17" y="16"/>
                  </a:cubicBezTo>
                  <a:cubicBezTo>
                    <a:pt x="19" y="17"/>
                    <a:pt x="21" y="18"/>
                    <a:pt x="22" y="18"/>
                  </a:cubicBezTo>
                  <a:cubicBezTo>
                    <a:pt x="24" y="19"/>
                    <a:pt x="25" y="20"/>
                    <a:pt x="26" y="21"/>
                  </a:cubicBezTo>
                  <a:cubicBezTo>
                    <a:pt x="27" y="22"/>
                    <a:pt x="28" y="23"/>
                    <a:pt x="29" y="24"/>
                  </a:cubicBezTo>
                  <a:cubicBezTo>
                    <a:pt x="29" y="25"/>
                    <a:pt x="29" y="27"/>
                    <a:pt x="29" y="29"/>
                  </a:cubicBezTo>
                  <a:cubicBezTo>
                    <a:pt x="29" y="31"/>
                    <a:pt x="29" y="33"/>
                    <a:pt x="28" y="34"/>
                  </a:cubicBezTo>
                  <a:cubicBezTo>
                    <a:pt x="28" y="36"/>
                    <a:pt x="26" y="37"/>
                    <a:pt x="25" y="38"/>
                  </a:cubicBezTo>
                  <a:cubicBezTo>
                    <a:pt x="24" y="39"/>
                    <a:pt x="22" y="39"/>
                    <a:pt x="21" y="40"/>
                  </a:cubicBezTo>
                  <a:cubicBezTo>
                    <a:pt x="19" y="40"/>
                    <a:pt x="17" y="40"/>
                    <a:pt x="15" y="40"/>
                  </a:cubicBezTo>
                  <a:cubicBezTo>
                    <a:pt x="13" y="40"/>
                    <a:pt x="10" y="40"/>
                    <a:pt x="7" y="39"/>
                  </a:cubicBezTo>
                  <a:cubicBezTo>
                    <a:pt x="5" y="38"/>
                    <a:pt x="2" y="37"/>
                    <a:pt x="0" y="35"/>
                  </a:cubicBezTo>
                  <a:cubicBezTo>
                    <a:pt x="4" y="30"/>
                    <a:pt x="4" y="30"/>
                    <a:pt x="4" y="30"/>
                  </a:cubicBezTo>
                  <a:cubicBezTo>
                    <a:pt x="6" y="31"/>
                    <a:pt x="7" y="32"/>
                    <a:pt x="9" y="32"/>
                  </a:cubicBezTo>
                  <a:cubicBezTo>
                    <a:pt x="11" y="33"/>
                    <a:pt x="13" y="33"/>
                    <a:pt x="15" y="33"/>
                  </a:cubicBezTo>
                  <a:cubicBezTo>
                    <a:pt x="17" y="33"/>
                    <a:pt x="19" y="33"/>
                    <a:pt x="20" y="32"/>
                  </a:cubicBezTo>
                  <a:cubicBezTo>
                    <a:pt x="21" y="31"/>
                    <a:pt x="22" y="30"/>
                    <a:pt x="22" y="29"/>
                  </a:cubicBezTo>
                  <a:cubicBezTo>
                    <a:pt x="22" y="28"/>
                    <a:pt x="22" y="28"/>
                    <a:pt x="21" y="27"/>
                  </a:cubicBezTo>
                  <a:cubicBezTo>
                    <a:pt x="21" y="27"/>
                    <a:pt x="20" y="26"/>
                    <a:pt x="20" y="26"/>
                  </a:cubicBezTo>
                  <a:cubicBezTo>
                    <a:pt x="19" y="25"/>
                    <a:pt x="18" y="25"/>
                    <a:pt x="17" y="24"/>
                  </a:cubicBezTo>
                  <a:cubicBezTo>
                    <a:pt x="16" y="24"/>
                    <a:pt x="15" y="23"/>
                    <a:pt x="13" y="23"/>
                  </a:cubicBezTo>
                  <a:cubicBezTo>
                    <a:pt x="11" y="22"/>
                    <a:pt x="9" y="21"/>
                    <a:pt x="8" y="20"/>
                  </a:cubicBezTo>
                  <a:cubicBezTo>
                    <a:pt x="6" y="19"/>
                    <a:pt x="5" y="19"/>
                    <a:pt x="4" y="18"/>
                  </a:cubicBezTo>
                  <a:cubicBezTo>
                    <a:pt x="3" y="17"/>
                    <a:pt x="3" y="16"/>
                    <a:pt x="2" y="15"/>
                  </a:cubicBezTo>
                  <a:cubicBezTo>
                    <a:pt x="2" y="13"/>
                    <a:pt x="2" y="12"/>
                    <a:pt x="2" y="11"/>
                  </a:cubicBezTo>
                  <a:cubicBezTo>
                    <a:pt x="2" y="9"/>
                    <a:pt x="2" y="7"/>
                    <a:pt x="3" y="6"/>
                  </a:cubicBezTo>
                  <a:cubicBezTo>
                    <a:pt x="3" y="5"/>
                    <a:pt x="4" y="4"/>
                    <a:pt x="6" y="3"/>
                  </a:cubicBezTo>
                  <a:cubicBezTo>
                    <a:pt x="7" y="2"/>
                    <a:pt x="8" y="1"/>
                    <a:pt x="10" y="1"/>
                  </a:cubicBezTo>
                  <a:cubicBezTo>
                    <a:pt x="11" y="0"/>
                    <a:pt x="13" y="0"/>
                    <a:pt x="15" y="0"/>
                  </a:cubicBezTo>
                  <a:cubicBezTo>
                    <a:pt x="17" y="0"/>
                    <a:pt x="20" y="0"/>
                    <a:pt x="22" y="1"/>
                  </a:cubicBezTo>
                  <a:cubicBezTo>
                    <a:pt x="24" y="2"/>
                    <a:pt x="26" y="3"/>
                    <a:pt x="28" y="4"/>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sp>
          <p:nvSpPr>
            <p:cNvPr id="124" name="Google Shape;124;p9"/>
            <p:cNvSpPr/>
            <p:nvPr/>
          </p:nvSpPr>
          <p:spPr>
            <a:xfrm>
              <a:off x="2723096" y="6489826"/>
              <a:ext cx="27899" cy="31387"/>
            </a:xfrm>
            <a:custGeom>
              <a:rect b="b" l="l" r="r" t="t"/>
              <a:pathLst>
                <a:path extrusionOk="0" h="12" w="11">
                  <a:moveTo>
                    <a:pt x="11" y="6"/>
                  </a:moveTo>
                  <a:cubicBezTo>
                    <a:pt x="11" y="7"/>
                    <a:pt x="11" y="8"/>
                    <a:pt x="11" y="9"/>
                  </a:cubicBezTo>
                  <a:cubicBezTo>
                    <a:pt x="11" y="9"/>
                    <a:pt x="10" y="10"/>
                    <a:pt x="10" y="10"/>
                  </a:cubicBezTo>
                  <a:cubicBezTo>
                    <a:pt x="9" y="11"/>
                    <a:pt x="9" y="11"/>
                    <a:pt x="8" y="12"/>
                  </a:cubicBezTo>
                  <a:cubicBezTo>
                    <a:pt x="7" y="12"/>
                    <a:pt x="6" y="12"/>
                    <a:pt x="6" y="12"/>
                  </a:cubicBezTo>
                  <a:cubicBezTo>
                    <a:pt x="5" y="12"/>
                    <a:pt x="4" y="12"/>
                    <a:pt x="3" y="12"/>
                  </a:cubicBezTo>
                  <a:cubicBezTo>
                    <a:pt x="3" y="11"/>
                    <a:pt x="2" y="11"/>
                    <a:pt x="1" y="10"/>
                  </a:cubicBezTo>
                  <a:cubicBezTo>
                    <a:pt x="1" y="10"/>
                    <a:pt x="1" y="9"/>
                    <a:pt x="0" y="9"/>
                  </a:cubicBezTo>
                  <a:cubicBezTo>
                    <a:pt x="0" y="8"/>
                    <a:pt x="0" y="7"/>
                    <a:pt x="0" y="6"/>
                  </a:cubicBezTo>
                  <a:cubicBezTo>
                    <a:pt x="0" y="6"/>
                    <a:pt x="0" y="5"/>
                    <a:pt x="0" y="4"/>
                  </a:cubicBezTo>
                  <a:cubicBezTo>
                    <a:pt x="1" y="3"/>
                    <a:pt x="1" y="3"/>
                    <a:pt x="1" y="2"/>
                  </a:cubicBezTo>
                  <a:cubicBezTo>
                    <a:pt x="2" y="2"/>
                    <a:pt x="3" y="1"/>
                    <a:pt x="3" y="1"/>
                  </a:cubicBezTo>
                  <a:cubicBezTo>
                    <a:pt x="4" y="1"/>
                    <a:pt x="5" y="0"/>
                    <a:pt x="6" y="0"/>
                  </a:cubicBezTo>
                  <a:cubicBezTo>
                    <a:pt x="6" y="0"/>
                    <a:pt x="7" y="1"/>
                    <a:pt x="8" y="1"/>
                  </a:cubicBezTo>
                  <a:cubicBezTo>
                    <a:pt x="9" y="1"/>
                    <a:pt x="9" y="2"/>
                    <a:pt x="10" y="2"/>
                  </a:cubicBezTo>
                  <a:cubicBezTo>
                    <a:pt x="10" y="3"/>
                    <a:pt x="11" y="3"/>
                    <a:pt x="11" y="4"/>
                  </a:cubicBezTo>
                  <a:cubicBezTo>
                    <a:pt x="11" y="5"/>
                    <a:pt x="11" y="6"/>
                    <a:pt x="11" y="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Inter Light"/>
                <a:ea typeface="Inter Light"/>
                <a:cs typeface="Inter Light"/>
                <a:sym typeface="Inter Light"/>
              </a:endParaRPr>
            </a:p>
          </p:txBody>
        </p:sp>
      </p:grpSp>
      <p:sp>
        <p:nvSpPr>
          <p:cNvPr id="125" name="Google Shape;125;p9"/>
          <p:cNvSpPr txBox="1"/>
          <p:nvPr>
            <p:ph type="ctrTitle"/>
          </p:nvPr>
        </p:nvSpPr>
        <p:spPr>
          <a:xfrm>
            <a:off x="944880" y="2158329"/>
            <a:ext cx="4000436" cy="86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3000"/>
              <a:buFont typeface="Inter Light"/>
              <a:buNone/>
              <a:defRPr b="0" sz="3000">
                <a:solidFill>
                  <a:schemeClr val="lt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9"/>
          <p:cNvSpPr txBox="1"/>
          <p:nvPr>
            <p:ph idx="1" type="subTitle"/>
          </p:nvPr>
        </p:nvSpPr>
        <p:spPr>
          <a:xfrm>
            <a:off x="945072" y="3200329"/>
            <a:ext cx="4020628" cy="645742"/>
          </a:xfrm>
          <a:prstGeom prst="rect">
            <a:avLst/>
          </a:prstGeom>
          <a:noFill/>
          <a:ln>
            <a:noFill/>
          </a:ln>
        </p:spPr>
        <p:txBody>
          <a:bodyPr anchorCtr="0" anchor="t" bIns="0" lIns="0" spcFirstLastPara="1" rIns="0" wrap="square" tIns="0">
            <a:noAutofit/>
          </a:bodyPr>
          <a:lstStyle>
            <a:lvl1pPr lvl="0" algn="l">
              <a:spcBef>
                <a:spcPts val="400"/>
              </a:spcBef>
              <a:spcAft>
                <a:spcPts val="0"/>
              </a:spcAft>
              <a:buSzPts val="1400"/>
              <a:buNone/>
              <a:defRPr sz="2000">
                <a:solidFill>
                  <a:schemeClr val="lt1"/>
                </a:solidFill>
                <a:latin typeface="Inter Light"/>
                <a:ea typeface="Inter Light"/>
                <a:cs typeface="Inter Light"/>
                <a:sym typeface="Inter Light"/>
              </a:defRPr>
            </a:lvl1pPr>
            <a:lvl2pPr lvl="1" algn="l">
              <a:spcBef>
                <a:spcPts val="320"/>
              </a:spcBef>
              <a:spcAft>
                <a:spcPts val="0"/>
              </a:spcAft>
              <a:buSzPts val="1120"/>
              <a:buNone/>
              <a:defRPr sz="1600">
                <a:solidFill>
                  <a:srgbClr val="5B5B6E"/>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p:txBody>
      </p:sp>
      <p:grpSp>
        <p:nvGrpSpPr>
          <p:cNvPr id="127" name="Google Shape;127;p9"/>
          <p:cNvGrpSpPr/>
          <p:nvPr/>
        </p:nvGrpSpPr>
        <p:grpSpPr>
          <a:xfrm>
            <a:off x="10364788" y="4960938"/>
            <a:ext cx="1225550" cy="1435100"/>
            <a:chOff x="6529" y="3125"/>
            <a:chExt cx="772" cy="904"/>
          </a:xfrm>
        </p:grpSpPr>
        <p:sp>
          <p:nvSpPr>
            <p:cNvPr id="128" name="Google Shape;128;p9"/>
            <p:cNvSpPr/>
            <p:nvPr/>
          </p:nvSpPr>
          <p:spPr>
            <a:xfrm>
              <a:off x="6529" y="3125"/>
              <a:ext cx="619" cy="226"/>
            </a:xfrm>
            <a:custGeom>
              <a:rect b="b" l="l" r="r" t="t"/>
              <a:pathLst>
                <a:path extrusionOk="0" h="902" w="2473">
                  <a:moveTo>
                    <a:pt x="2473" y="0"/>
                  </a:moveTo>
                  <a:lnTo>
                    <a:pt x="0" y="902"/>
                  </a:lnTo>
                  <a:lnTo>
                    <a:pt x="2473" y="466"/>
                  </a:lnTo>
                  <a:lnTo>
                    <a:pt x="2473"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sp>
          <p:nvSpPr>
            <p:cNvPr id="129" name="Google Shape;129;p9"/>
            <p:cNvSpPr/>
            <p:nvPr/>
          </p:nvSpPr>
          <p:spPr>
            <a:xfrm>
              <a:off x="6529" y="3444"/>
              <a:ext cx="772" cy="585"/>
            </a:xfrm>
            <a:custGeom>
              <a:rect b="b" l="l" r="r" t="t"/>
              <a:pathLst>
                <a:path extrusionOk="0" h="2339" w="3088">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Inter Light"/>
                <a:ea typeface="Inter Light"/>
                <a:cs typeface="Inter Light"/>
                <a:sym typeface="Inter Light"/>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tandard slide">
  <p:cSld name="2_Standard slide">
    <p:spTree>
      <p:nvGrpSpPr>
        <p:cNvPr id="130" name="Shape 130"/>
        <p:cNvGrpSpPr/>
        <p:nvPr/>
      </p:nvGrpSpPr>
      <p:grpSpPr>
        <a:xfrm>
          <a:off x="0" y="0"/>
          <a:ext cx="0" cy="0"/>
          <a:chOff x="0" y="0"/>
          <a:chExt cx="0" cy="0"/>
        </a:xfrm>
      </p:grpSpPr>
      <p:sp>
        <p:nvSpPr>
          <p:cNvPr id="131" name="Google Shape;131;p10"/>
          <p:cNvSpPr/>
          <p:nvPr>
            <p:ph idx="2" type="pic"/>
          </p:nvPr>
        </p:nvSpPr>
        <p:spPr>
          <a:xfrm>
            <a:off x="8199120" y="1"/>
            <a:ext cx="3999231" cy="6156104"/>
          </a:xfrm>
          <a:prstGeom prst="rect">
            <a:avLst/>
          </a:prstGeom>
          <a:noFill/>
          <a:ln>
            <a:noFill/>
          </a:ln>
        </p:spPr>
      </p:sp>
      <p:sp>
        <p:nvSpPr>
          <p:cNvPr id="132" name="Google Shape;132;p10"/>
          <p:cNvSpPr txBox="1"/>
          <p:nvPr>
            <p:ph type="title"/>
          </p:nvPr>
        </p:nvSpPr>
        <p:spPr>
          <a:xfrm>
            <a:off x="609919" y="294200"/>
            <a:ext cx="7444422" cy="5904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0"/>
          <p:cNvSpPr txBox="1"/>
          <p:nvPr>
            <p:ph idx="1" type="body"/>
          </p:nvPr>
        </p:nvSpPr>
        <p:spPr>
          <a:xfrm>
            <a:off x="609918" y="1137921"/>
            <a:ext cx="7299642" cy="873760"/>
          </a:xfrm>
          <a:prstGeom prst="rect">
            <a:avLst/>
          </a:prstGeom>
          <a:noFill/>
          <a:ln>
            <a:noFill/>
          </a:ln>
        </p:spPr>
        <p:txBody>
          <a:bodyPr anchorCtr="0" anchor="t" bIns="0" lIns="0" spcFirstLastPara="1" rIns="0" wrap="square" tIns="0">
            <a:noAutofit/>
          </a:bodyPr>
          <a:lstStyle>
            <a:lvl1pPr indent="-228600" lvl="0" marL="457200" algn="l">
              <a:spcBef>
                <a:spcPts val="360"/>
              </a:spcBef>
              <a:spcAft>
                <a:spcPts val="0"/>
              </a:spcAft>
              <a:buSzPts val="1260"/>
              <a:buNone/>
              <a:defRPr sz="18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4" name="Google Shape;134;p10"/>
          <p:cNvSpPr txBox="1"/>
          <p:nvPr>
            <p:ph idx="3" type="body"/>
          </p:nvPr>
        </p:nvSpPr>
        <p:spPr>
          <a:xfrm>
            <a:off x="609918" y="2311401"/>
            <a:ext cx="3580117" cy="3844704"/>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SzPts val="980"/>
              <a:buNone/>
              <a:defRPr sz="14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5" name="Google Shape;135;p10"/>
          <p:cNvSpPr txBox="1"/>
          <p:nvPr>
            <p:ph idx="4" type="body"/>
          </p:nvPr>
        </p:nvSpPr>
        <p:spPr>
          <a:xfrm>
            <a:off x="4329443" y="2311401"/>
            <a:ext cx="3580117" cy="1254759"/>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SzPts val="980"/>
              <a:buNone/>
              <a:defRPr sz="1400">
                <a:solidFill>
                  <a:schemeClr val="lt1"/>
                </a:solidFill>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6" name="Google Shape;136;p10"/>
          <p:cNvSpPr txBox="1"/>
          <p:nvPr>
            <p:ph idx="5" type="body"/>
          </p:nvPr>
        </p:nvSpPr>
        <p:spPr>
          <a:xfrm>
            <a:off x="4329443" y="4236721"/>
            <a:ext cx="3580117" cy="1944160"/>
          </a:xfrm>
          <a:prstGeom prst="rect">
            <a:avLst/>
          </a:prstGeom>
          <a:noFill/>
          <a:ln>
            <a:noFill/>
          </a:ln>
        </p:spPr>
        <p:txBody>
          <a:bodyPr anchorCtr="0" anchor="t" bIns="0" lIns="0" spcFirstLastPara="1" rIns="0" wrap="square" tIns="0">
            <a:noAutofit/>
          </a:bodyPr>
          <a:lstStyle>
            <a:lvl1pPr indent="-228600" lvl="0" marL="457200" algn="l">
              <a:spcBef>
                <a:spcPts val="360"/>
              </a:spcBef>
              <a:spcAft>
                <a:spcPts val="0"/>
              </a:spcAft>
              <a:buSzPts val="1260"/>
              <a:buNone/>
              <a:defRPr sz="1800">
                <a:solidFill>
                  <a:schemeClr val="lt1"/>
                </a:solidFill>
                <a:latin typeface="Georgia"/>
                <a:ea typeface="Georgia"/>
                <a:cs typeface="Georgia"/>
                <a:sym typeface="Georgia"/>
              </a:defRPr>
            </a:lvl1pPr>
            <a:lvl2pPr indent="-228600" lvl="1" marL="914400" algn="l">
              <a:spcBef>
                <a:spcPts val="360"/>
              </a:spcBef>
              <a:spcAft>
                <a:spcPts val="0"/>
              </a:spcAft>
              <a:buSzPts val="126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80"/>
              <a:buNone/>
              <a:defRPr sz="1400">
                <a:solidFill>
                  <a:schemeClr val="lt1"/>
                </a:solidFill>
              </a:defRPr>
            </a:lvl4pPr>
            <a:lvl5pPr indent="-228600" lvl="4" marL="2286000" algn="l">
              <a:spcBef>
                <a:spcPts val="240"/>
              </a:spcBef>
              <a:spcAft>
                <a:spcPts val="0"/>
              </a:spcAft>
              <a:buSzPts val="840"/>
              <a:buNone/>
              <a:defRPr sz="1200">
                <a:solidFill>
                  <a:schemeClr val="lt1"/>
                </a:solidFill>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cxnSp>
        <p:nvCxnSpPr>
          <p:cNvPr id="137" name="Google Shape;137;p10"/>
          <p:cNvCxnSpPr/>
          <p:nvPr/>
        </p:nvCxnSpPr>
        <p:spPr>
          <a:xfrm>
            <a:off x="609918" y="907750"/>
            <a:ext cx="7723854"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09918" y="294200"/>
            <a:ext cx="10978515" cy="590880"/>
          </a:xfrm>
          <a:prstGeom prst="rect">
            <a:avLst/>
          </a:prstGeom>
          <a:noFill/>
          <a:ln>
            <a:noFill/>
          </a:ln>
        </p:spPr>
        <p:txBody>
          <a:bodyPr anchorCtr="0" anchor="t" bIns="0" lIns="0" spcFirstLastPara="1" rIns="0" wrap="square" tIns="0">
            <a:noAutofit/>
          </a:bodyPr>
          <a:lstStyle>
            <a:lvl1pPr lvl="0" marR="0" rtl="0" algn="l">
              <a:lnSpc>
                <a:spcPct val="85000"/>
              </a:lnSpc>
              <a:spcBef>
                <a:spcPts val="0"/>
              </a:spcBef>
              <a:spcAft>
                <a:spcPts val="0"/>
              </a:spcAft>
              <a:buClr>
                <a:schemeClr val="lt1"/>
              </a:buClr>
              <a:buSzPts val="2400"/>
              <a:buFont typeface="Inter Light"/>
              <a:buNone/>
              <a:defRPr b="0" i="0" sz="2400" u="none" cap="none" strike="noStrike">
                <a:solidFill>
                  <a:schemeClr val="lt1"/>
                </a:solidFill>
                <a:latin typeface="Inter Light"/>
                <a:ea typeface="Inter Light"/>
                <a:cs typeface="Inter Light"/>
                <a:sym typeface="Inter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09918" y="1137920"/>
            <a:ext cx="10978515" cy="4947920"/>
          </a:xfrm>
          <a:prstGeom prst="rect">
            <a:avLst/>
          </a:prstGeom>
          <a:noFill/>
          <a:ln>
            <a:noFill/>
          </a:ln>
        </p:spPr>
        <p:txBody>
          <a:bodyPr anchorCtr="0" anchor="t" bIns="0" lIns="0" spcFirstLastPara="1" rIns="0" wrap="square" tIns="0">
            <a:noAutofit/>
          </a:bodyPr>
          <a:lstStyle>
            <a:lvl1pPr indent="-317500" lvl="0" marL="457200" marR="0" rtl="0" algn="l">
              <a:spcBef>
                <a:spcPts val="400"/>
              </a:spcBef>
              <a:spcAft>
                <a:spcPts val="0"/>
              </a:spcAft>
              <a:buClr>
                <a:schemeClr val="dk2"/>
              </a:buClr>
              <a:buSzPts val="1400"/>
              <a:buFont typeface="Arial"/>
              <a:buChar char="►"/>
              <a:defRPr b="0" i="0" sz="2000" u="none" cap="none" strike="noStrike">
                <a:solidFill>
                  <a:schemeClr val="lt1"/>
                </a:solidFill>
                <a:latin typeface="Inter Light"/>
                <a:ea typeface="Inter Light"/>
                <a:cs typeface="Inter Light"/>
                <a:sym typeface="Inter Light"/>
              </a:defRPr>
            </a:lvl1pPr>
            <a:lvl2pPr indent="-308610" lvl="1" marL="914400" marR="0" rtl="0" algn="l">
              <a:spcBef>
                <a:spcPts val="360"/>
              </a:spcBef>
              <a:spcAft>
                <a:spcPts val="0"/>
              </a:spcAft>
              <a:buClr>
                <a:schemeClr val="dk2"/>
              </a:buClr>
              <a:buSzPts val="1260"/>
              <a:buFont typeface="Arial"/>
              <a:buChar char="►"/>
              <a:defRPr b="0" i="0" sz="1800" u="none" cap="none" strike="noStrike">
                <a:solidFill>
                  <a:schemeClr val="lt1"/>
                </a:solidFill>
                <a:latin typeface="Inter Light"/>
                <a:ea typeface="Inter Light"/>
                <a:cs typeface="Inter Light"/>
                <a:sym typeface="Inter Light"/>
              </a:defRPr>
            </a:lvl2pPr>
            <a:lvl3pPr indent="-299719" lvl="2" marL="1371600" marR="0" rtl="0" algn="l">
              <a:spcBef>
                <a:spcPts val="320"/>
              </a:spcBef>
              <a:spcAft>
                <a:spcPts val="0"/>
              </a:spcAft>
              <a:buClr>
                <a:schemeClr val="dk2"/>
              </a:buClr>
              <a:buSzPts val="1120"/>
              <a:buFont typeface="Arial"/>
              <a:buChar char="►"/>
              <a:defRPr b="0" i="0" sz="1600" u="none" cap="none" strike="noStrike">
                <a:solidFill>
                  <a:schemeClr val="lt1"/>
                </a:solidFill>
                <a:latin typeface="Inter Light"/>
                <a:ea typeface="Inter Light"/>
                <a:cs typeface="Inter Light"/>
                <a:sym typeface="Inter Light"/>
              </a:defRPr>
            </a:lvl3pPr>
            <a:lvl4pPr indent="-290830" lvl="3" marL="1828800" marR="0" rtl="0" algn="l">
              <a:spcBef>
                <a:spcPts val="280"/>
              </a:spcBef>
              <a:spcAft>
                <a:spcPts val="0"/>
              </a:spcAft>
              <a:buClr>
                <a:schemeClr val="dk2"/>
              </a:buClr>
              <a:buSzPts val="980"/>
              <a:buFont typeface="Arial"/>
              <a:buChar char="►"/>
              <a:defRPr b="0" i="0" sz="1400" u="none" cap="none" strike="noStrike">
                <a:solidFill>
                  <a:schemeClr val="lt1"/>
                </a:solidFill>
                <a:latin typeface="Inter Light"/>
                <a:ea typeface="Inter Light"/>
                <a:cs typeface="Inter Light"/>
                <a:sym typeface="Inter Light"/>
              </a:defRPr>
            </a:lvl4pPr>
            <a:lvl5pPr indent="-281939" lvl="4" marL="2286000" marR="0" rtl="0" algn="l">
              <a:spcBef>
                <a:spcPts val="240"/>
              </a:spcBef>
              <a:spcAft>
                <a:spcPts val="0"/>
              </a:spcAft>
              <a:buClr>
                <a:schemeClr val="dk2"/>
              </a:buClr>
              <a:buSzPts val="840"/>
              <a:buFont typeface="Arial"/>
              <a:buChar char="►"/>
              <a:defRPr b="0" i="0" sz="1200" u="none" cap="none" strike="noStrike">
                <a:solidFill>
                  <a:schemeClr val="lt1"/>
                </a:solidFill>
                <a:latin typeface="Inter Light"/>
                <a:ea typeface="Inter Light"/>
                <a:cs typeface="Inter Light"/>
                <a:sym typeface="Inter Ligh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Inter Light"/>
                <a:ea typeface="Inter Light"/>
                <a:cs typeface="Inter Light"/>
                <a:sym typeface="Inter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4" name="Shape 214"/>
        <p:cNvGrpSpPr/>
        <p:nvPr/>
      </p:nvGrpSpPr>
      <p:grpSpPr>
        <a:xfrm>
          <a:off x="0" y="0"/>
          <a:ext cx="0" cy="0"/>
          <a:chOff x="0" y="0"/>
          <a:chExt cx="0" cy="0"/>
        </a:xfrm>
      </p:grpSpPr>
      <p:sp>
        <p:nvSpPr>
          <p:cNvPr id="215" name="Google Shape;215;p32"/>
          <p:cNvSpPr txBox="1"/>
          <p:nvPr>
            <p:ph type="ctrTitle"/>
          </p:nvPr>
        </p:nvSpPr>
        <p:spPr>
          <a:xfrm>
            <a:off x="944880" y="2158329"/>
            <a:ext cx="4783800" cy="860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lt2"/>
              </a:buClr>
              <a:buSzPts val="1100"/>
              <a:buFont typeface="Arial"/>
              <a:buNone/>
            </a:pPr>
            <a:r>
              <a:rPr b="1" lang="en-IN">
                <a:solidFill>
                  <a:schemeClr val="dk2"/>
                </a:solidFill>
                <a:latin typeface="Roboto Slab"/>
                <a:ea typeface="Roboto Slab"/>
                <a:cs typeface="Roboto Slab"/>
                <a:sym typeface="Roboto Slab"/>
              </a:rPr>
              <a:t>GenAI NRMA Fraud Detection Database</a:t>
            </a:r>
            <a:endParaRPr b="1">
              <a:solidFill>
                <a:schemeClr val="dk2"/>
              </a:solidFill>
              <a:latin typeface="Roboto Slab"/>
              <a:ea typeface="Roboto Slab"/>
              <a:cs typeface="Roboto Slab"/>
              <a:sym typeface="Roboto Slab"/>
            </a:endParaRPr>
          </a:p>
          <a:p>
            <a:pPr indent="0" lvl="0" marL="0" rtl="0" algn="l">
              <a:lnSpc>
                <a:spcPct val="100000"/>
              </a:lnSpc>
              <a:spcBef>
                <a:spcPts val="0"/>
              </a:spcBef>
              <a:spcAft>
                <a:spcPts val="0"/>
              </a:spcAft>
              <a:buClr>
                <a:schemeClr val="lt2"/>
              </a:buClr>
              <a:buSzPts val="1100"/>
              <a:buFont typeface="Arial"/>
              <a:buNone/>
            </a:pPr>
            <a:r>
              <a:rPr b="1" lang="en-IN" sz="2400">
                <a:solidFill>
                  <a:schemeClr val="dk2"/>
                </a:solidFill>
                <a:latin typeface="Roboto Slab"/>
                <a:ea typeface="Roboto Slab"/>
                <a:cs typeface="Roboto Slab"/>
                <a:sym typeface="Roboto Slab"/>
              </a:rPr>
              <a:t>MVP 1</a:t>
            </a:r>
            <a:endParaRPr b="1" sz="2400">
              <a:solidFill>
                <a:schemeClr val="dk2"/>
              </a:solidFill>
              <a:latin typeface="Roboto Slab"/>
              <a:ea typeface="Roboto Slab"/>
              <a:cs typeface="Roboto Slab"/>
              <a:sym typeface="Roboto Slab"/>
            </a:endParaRPr>
          </a:p>
          <a:p>
            <a:pPr indent="0" lvl="0" marL="0" rtl="0" algn="l">
              <a:lnSpc>
                <a:spcPct val="85000"/>
              </a:lnSpc>
              <a:spcBef>
                <a:spcPts val="0"/>
              </a:spcBef>
              <a:spcAft>
                <a:spcPts val="0"/>
              </a:spcAft>
              <a:buClr>
                <a:schemeClr val="lt1"/>
              </a:buClr>
              <a:buSzPts val="3000"/>
              <a:buFont typeface="Inter Light"/>
              <a:buNone/>
            </a:pPr>
            <a:r>
              <a:t/>
            </a:r>
            <a:endParaRPr b="1" sz="1599">
              <a:latin typeface="Roboto Slab"/>
              <a:ea typeface="Roboto Slab"/>
              <a:cs typeface="Roboto Slab"/>
              <a:sym typeface="Roboto Slab"/>
            </a:endParaRPr>
          </a:p>
        </p:txBody>
      </p:sp>
      <p:sp>
        <p:nvSpPr>
          <p:cNvPr id="216" name="Google Shape;216;p32"/>
          <p:cNvSpPr txBox="1"/>
          <p:nvPr/>
        </p:nvSpPr>
        <p:spPr>
          <a:xfrm>
            <a:off x="448775" y="4598850"/>
            <a:ext cx="4855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2400">
                <a:solidFill>
                  <a:schemeClr val="lt1"/>
                </a:solidFill>
                <a:latin typeface="Roboto Slab"/>
                <a:ea typeface="Roboto Slab"/>
                <a:cs typeface="Roboto Slab"/>
                <a:sym typeface="Roboto Slab"/>
              </a:rPr>
              <a:t>DATA TEAM</a:t>
            </a:r>
            <a:endParaRPr b="1" sz="2400">
              <a:solidFill>
                <a:schemeClr val="lt1"/>
              </a:solidFill>
              <a:latin typeface="Roboto Slab"/>
              <a:ea typeface="Roboto Slab"/>
              <a:cs typeface="Roboto Slab"/>
              <a:sym typeface="Roboto Slab"/>
            </a:endParaRPr>
          </a:p>
        </p:txBody>
      </p:sp>
      <p:sp>
        <p:nvSpPr>
          <p:cNvPr id="217" name="Google Shape;217;p32"/>
          <p:cNvSpPr txBox="1"/>
          <p:nvPr/>
        </p:nvSpPr>
        <p:spPr>
          <a:xfrm>
            <a:off x="448775" y="5095925"/>
            <a:ext cx="25338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a:solidFill>
                  <a:schemeClr val="lt1"/>
                </a:solidFill>
                <a:latin typeface="Roboto Slab"/>
                <a:ea typeface="Roboto Slab"/>
                <a:cs typeface="Roboto Slab"/>
                <a:sym typeface="Roboto Slab"/>
              </a:rPr>
              <a:t>Noorullah Khan</a:t>
            </a:r>
            <a:endParaRPr b="1">
              <a:solidFill>
                <a:schemeClr val="lt1"/>
              </a:solidFill>
              <a:latin typeface="Roboto Slab"/>
              <a:ea typeface="Roboto Slab"/>
              <a:cs typeface="Roboto Slab"/>
              <a:sym typeface="Roboto Slab"/>
            </a:endParaRPr>
          </a:p>
          <a:p>
            <a:pPr indent="0" lvl="0" marL="0" rtl="0" algn="l">
              <a:spcBef>
                <a:spcPts val="0"/>
              </a:spcBef>
              <a:spcAft>
                <a:spcPts val="0"/>
              </a:spcAft>
              <a:buNone/>
            </a:pPr>
            <a:r>
              <a:rPr b="1" lang="en-IN">
                <a:solidFill>
                  <a:schemeClr val="lt1"/>
                </a:solidFill>
                <a:latin typeface="Roboto Slab"/>
                <a:ea typeface="Roboto Slab"/>
                <a:cs typeface="Roboto Slab"/>
                <a:sym typeface="Roboto Slab"/>
              </a:rPr>
              <a:t>Aasnayem  Chowdhury</a:t>
            </a:r>
            <a:endParaRPr b="1">
              <a:solidFill>
                <a:schemeClr val="lt1"/>
              </a:solidFill>
              <a:latin typeface="Roboto Slab"/>
              <a:ea typeface="Roboto Slab"/>
              <a:cs typeface="Roboto Slab"/>
              <a:sym typeface="Roboto Slab"/>
            </a:endParaRPr>
          </a:p>
          <a:p>
            <a:pPr indent="0" lvl="0" marL="0" rtl="0" algn="l">
              <a:spcBef>
                <a:spcPts val="0"/>
              </a:spcBef>
              <a:spcAft>
                <a:spcPts val="0"/>
              </a:spcAft>
              <a:buNone/>
            </a:pPr>
            <a:r>
              <a:rPr b="1" lang="en-IN">
                <a:solidFill>
                  <a:schemeClr val="lt1"/>
                </a:solidFill>
                <a:latin typeface="Roboto Slab"/>
                <a:ea typeface="Roboto Slab"/>
                <a:cs typeface="Roboto Slab"/>
                <a:sym typeface="Roboto Slab"/>
              </a:rPr>
              <a:t>Alan Nguyen</a:t>
            </a:r>
            <a:endParaRPr b="1">
              <a:solidFill>
                <a:schemeClr val="lt1"/>
              </a:solidFill>
              <a:latin typeface="Roboto Slab"/>
              <a:ea typeface="Roboto Slab"/>
              <a:cs typeface="Roboto Slab"/>
              <a:sym typeface="Roboto Slab"/>
            </a:endParaRPr>
          </a:p>
          <a:p>
            <a:pPr indent="0" lvl="0" marL="0" rtl="0" algn="l">
              <a:spcBef>
                <a:spcPts val="0"/>
              </a:spcBef>
              <a:spcAft>
                <a:spcPts val="0"/>
              </a:spcAft>
              <a:buNone/>
            </a:pPr>
            <a:r>
              <a:rPr b="1" lang="en-IN">
                <a:solidFill>
                  <a:schemeClr val="lt1"/>
                </a:solidFill>
                <a:latin typeface="Roboto Slab"/>
                <a:ea typeface="Roboto Slab"/>
                <a:cs typeface="Roboto Slab"/>
                <a:sym typeface="Roboto Slab"/>
              </a:rPr>
              <a:t>Tashiya Vilathgamuwa</a:t>
            </a:r>
            <a:endParaRPr b="1">
              <a:solidFill>
                <a:schemeClr val="lt1"/>
              </a:solidFill>
              <a:latin typeface="Roboto Slab"/>
              <a:ea typeface="Roboto Slab"/>
              <a:cs typeface="Roboto Slab"/>
              <a:sym typeface="Roboto Slab"/>
            </a:endParaRPr>
          </a:p>
          <a:p>
            <a:pPr indent="0" lvl="0" marL="0" rtl="0" algn="l">
              <a:spcBef>
                <a:spcPts val="0"/>
              </a:spcBef>
              <a:spcAft>
                <a:spcPts val="0"/>
              </a:spcAft>
              <a:buNone/>
            </a:pPr>
            <a:r>
              <a:rPr b="1" lang="en-IN">
                <a:solidFill>
                  <a:schemeClr val="lt1"/>
                </a:solidFill>
                <a:latin typeface="Roboto Slab"/>
                <a:ea typeface="Roboto Slab"/>
                <a:cs typeface="Roboto Slab"/>
                <a:sym typeface="Roboto Slab"/>
              </a:rPr>
              <a:t>Ninuri Mahagoda</a:t>
            </a:r>
            <a:endParaRPr b="1">
              <a:solidFill>
                <a:schemeClr val="lt1"/>
              </a:solidFill>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Synthesising</a:t>
            </a:r>
            <a:endParaRPr sz="3500">
              <a:solidFill>
                <a:srgbClr val="FFE600"/>
              </a:solidFill>
              <a:latin typeface="Roboto Slab Black"/>
              <a:ea typeface="Roboto Slab Black"/>
              <a:cs typeface="Roboto Slab Black"/>
              <a:sym typeface="Roboto Slab Black"/>
            </a:endParaRPr>
          </a:p>
        </p:txBody>
      </p:sp>
      <p:sp>
        <p:nvSpPr>
          <p:cNvPr id="304" name="Google Shape;304;p41"/>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305" name="Google Shape;305;p41"/>
          <p:cNvSpPr txBox="1"/>
          <p:nvPr/>
        </p:nvSpPr>
        <p:spPr>
          <a:xfrm>
            <a:off x="35800" y="1390400"/>
            <a:ext cx="5762100" cy="4679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IN" sz="2400">
                <a:solidFill>
                  <a:schemeClr val="accent1"/>
                </a:solidFill>
                <a:latin typeface="Roboto Slab Black"/>
                <a:ea typeface="Roboto Slab Black"/>
                <a:cs typeface="Roboto Slab Black"/>
                <a:sym typeface="Roboto Slab Black"/>
              </a:rPr>
              <a:t> Method 1: Remapping &amp; </a:t>
            </a:r>
            <a:endParaRPr sz="2400">
              <a:solidFill>
                <a:schemeClr val="accent1"/>
              </a:solidFill>
              <a:latin typeface="Roboto Slab Black"/>
              <a:ea typeface="Roboto Slab Black"/>
              <a:cs typeface="Roboto Slab Black"/>
              <a:sym typeface="Roboto Slab Black"/>
            </a:endParaRPr>
          </a:p>
          <a:p>
            <a:pPr indent="0" lvl="0" marL="0" rtl="0" algn="l">
              <a:lnSpc>
                <a:spcPct val="100000"/>
              </a:lnSpc>
              <a:spcBef>
                <a:spcPts val="0"/>
              </a:spcBef>
              <a:spcAft>
                <a:spcPts val="0"/>
              </a:spcAft>
              <a:buNone/>
            </a:pPr>
            <a:r>
              <a:rPr lang="en-IN" sz="2400">
                <a:solidFill>
                  <a:schemeClr val="accent1"/>
                </a:solidFill>
                <a:latin typeface="Roboto Slab Black"/>
                <a:ea typeface="Roboto Slab Black"/>
                <a:cs typeface="Roboto Slab Black"/>
                <a:sym typeface="Roboto Slab Black"/>
              </a:rPr>
              <a:t>  Mathematical </a:t>
            </a:r>
            <a:r>
              <a:rPr lang="en-IN" sz="2400">
                <a:solidFill>
                  <a:schemeClr val="accent1"/>
                </a:solidFill>
                <a:latin typeface="Roboto Slab Black"/>
                <a:ea typeface="Roboto Slab Black"/>
                <a:cs typeface="Roboto Slab Black"/>
                <a:sym typeface="Roboto Slab Black"/>
              </a:rPr>
              <a:t>Sampling</a:t>
            </a:r>
            <a:endParaRPr sz="2400">
              <a:solidFill>
                <a:schemeClr val="accent1"/>
              </a:solidFill>
              <a:latin typeface="Roboto Slab Black"/>
              <a:ea typeface="Roboto Slab Black"/>
              <a:cs typeface="Roboto Slab Black"/>
              <a:sym typeface="Roboto Slab Black"/>
            </a:endParaRPr>
          </a:p>
          <a:p>
            <a:pPr indent="0" lvl="0" marL="0" rtl="0" algn="l">
              <a:lnSpc>
                <a:spcPct val="100000"/>
              </a:lnSpc>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4000 rows of synthetic data</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Remaps &amp; samples data to generate rows</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Preserves authenticity of Fraud column</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Quick &amp; efficient data generation</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Generates data with minimal resources</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Low computation cost</a:t>
            </a:r>
            <a:endParaRPr sz="2000">
              <a:solidFill>
                <a:schemeClr val="lt1"/>
              </a:solidFill>
              <a:latin typeface="Roboto Slab"/>
              <a:ea typeface="Roboto Slab"/>
              <a:cs typeface="Roboto Slab"/>
              <a:sym typeface="Roboto Slab"/>
            </a:endParaRPr>
          </a:p>
        </p:txBody>
      </p:sp>
      <p:sp>
        <p:nvSpPr>
          <p:cNvPr id="306" name="Google Shape;306;p41"/>
          <p:cNvSpPr txBox="1"/>
          <p:nvPr/>
        </p:nvSpPr>
        <p:spPr>
          <a:xfrm>
            <a:off x="5790300" y="1390400"/>
            <a:ext cx="6378600" cy="5083200"/>
          </a:xfrm>
          <a:prstGeom prst="rect">
            <a:avLst/>
          </a:prstGeom>
          <a:noFill/>
          <a:ln>
            <a:noFill/>
          </a:ln>
        </p:spPr>
        <p:txBody>
          <a:bodyPr anchorCtr="0" anchor="t" bIns="90000" lIns="91425" spcFirstLastPara="1" rIns="91425" wrap="square" tIns="91425">
            <a:noAutofit/>
          </a:bodyPr>
          <a:lstStyle/>
          <a:p>
            <a:pPr indent="0" lvl="0" marL="0" rtl="0" algn="l">
              <a:lnSpc>
                <a:spcPct val="100000"/>
              </a:lnSpc>
              <a:spcBef>
                <a:spcPts val="0"/>
              </a:spcBef>
              <a:spcAft>
                <a:spcPts val="0"/>
              </a:spcAft>
              <a:buNone/>
            </a:pPr>
            <a:r>
              <a:rPr lang="en-IN" sz="2400">
                <a:solidFill>
                  <a:schemeClr val="accent1"/>
                </a:solidFill>
                <a:latin typeface="Roboto Slab Black"/>
                <a:ea typeface="Roboto Slab Black"/>
                <a:cs typeface="Roboto Slab Black"/>
                <a:sym typeface="Roboto Slab Black"/>
              </a:rPr>
              <a:t>  Method 2: CTGAN (Generative</a:t>
            </a:r>
            <a:endParaRPr sz="2400">
              <a:solidFill>
                <a:schemeClr val="accent1"/>
              </a:solidFill>
              <a:latin typeface="Roboto Slab Black"/>
              <a:ea typeface="Roboto Slab Black"/>
              <a:cs typeface="Roboto Slab Black"/>
              <a:sym typeface="Roboto Slab Black"/>
            </a:endParaRPr>
          </a:p>
          <a:p>
            <a:pPr indent="0" lvl="0" marL="0" rtl="0" algn="l">
              <a:lnSpc>
                <a:spcPct val="100000"/>
              </a:lnSpc>
              <a:spcBef>
                <a:spcPts val="0"/>
              </a:spcBef>
              <a:spcAft>
                <a:spcPts val="0"/>
              </a:spcAft>
              <a:buNone/>
            </a:pPr>
            <a:r>
              <a:rPr lang="en-IN" sz="2400">
                <a:solidFill>
                  <a:schemeClr val="accent1"/>
                </a:solidFill>
                <a:latin typeface="Roboto Slab Black"/>
                <a:ea typeface="Roboto Slab Black"/>
                <a:cs typeface="Roboto Slab Black"/>
                <a:sym typeface="Roboto Slab Black"/>
              </a:rPr>
              <a:t>   Adversarial Network)</a:t>
            </a:r>
            <a:endParaRPr sz="2400">
              <a:solidFill>
                <a:schemeClr val="accent1"/>
              </a:solidFill>
              <a:latin typeface="Roboto Slab Black"/>
              <a:ea typeface="Roboto Slab Black"/>
              <a:cs typeface="Roboto Slab Black"/>
              <a:sym typeface="Roboto Slab Black"/>
            </a:endParaRPr>
          </a:p>
          <a:p>
            <a:pPr indent="0" lvl="0" marL="0" rtl="0" algn="l">
              <a:lnSpc>
                <a:spcPct val="100000"/>
              </a:lnSpc>
              <a:spcBef>
                <a:spcPts val="0"/>
              </a:spcBef>
              <a:spcAft>
                <a:spcPts val="0"/>
              </a:spcAft>
              <a:buNone/>
            </a:pPr>
            <a:r>
              <a:t/>
            </a:r>
            <a:endParaRPr sz="2400">
              <a:solidFill>
                <a:schemeClr val="accen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4000 rows of synthetic data</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Advanced</a:t>
            </a:r>
            <a:r>
              <a:rPr lang="en-IN" sz="2000">
                <a:solidFill>
                  <a:schemeClr val="lt1"/>
                </a:solidFill>
                <a:latin typeface="Roboto Slab"/>
                <a:ea typeface="Roboto Slab"/>
                <a:cs typeface="Roboto Slab"/>
                <a:sym typeface="Roboto Slab"/>
              </a:rPr>
              <a:t> ML based on Neural Networks </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Learns patterns &amp; complex relationships</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Captures intricate variable relationships – </a:t>
            </a:r>
            <a:r>
              <a:rPr lang="en-IN" sz="2000">
                <a:solidFill>
                  <a:schemeClr val="lt1"/>
                </a:solidFill>
                <a:latin typeface="Stint Ultra Condensed"/>
                <a:ea typeface="Stint Ultra Condensed"/>
                <a:cs typeface="Stint Ultra Condensed"/>
                <a:sym typeface="Stint Ultra Condensed"/>
              </a:rPr>
              <a:t>(`Fraud`)</a:t>
            </a:r>
            <a:endParaRPr sz="2000">
              <a:solidFill>
                <a:schemeClr val="lt1"/>
              </a:solidFill>
              <a:latin typeface="Stint Ultra Condensed"/>
              <a:ea typeface="Stint Ultra Condensed"/>
              <a:cs typeface="Stint Ultra Condensed"/>
              <a:sym typeface="Stint Ultra Condensed"/>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lnSpc>
                <a:spcPct val="10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Handles complex data structures efficiently</a:t>
            </a:r>
            <a:endParaRPr sz="2000">
              <a:solidFill>
                <a:schemeClr val="lt1"/>
              </a:solidFill>
              <a:latin typeface="Roboto Slab"/>
              <a:ea typeface="Roboto Slab"/>
              <a:cs typeface="Roboto Slab"/>
              <a:sym typeface="Roboto Slab"/>
            </a:endParaRPr>
          </a:p>
          <a:p>
            <a:pPr indent="0" lvl="0" marL="0" rtl="0" algn="l">
              <a:lnSpc>
                <a:spcPct val="100000"/>
              </a:lnSpc>
              <a:spcBef>
                <a:spcPts val="0"/>
              </a:spcBef>
              <a:spcAft>
                <a:spcPts val="0"/>
              </a:spcAft>
              <a:buNone/>
            </a:pPr>
            <a:r>
              <a:t/>
            </a:r>
            <a:endParaRPr sz="2000">
              <a:solidFill>
                <a:schemeClr val="lt1"/>
              </a:solidFill>
              <a:latin typeface="Roboto Slab"/>
              <a:ea typeface="Roboto Slab"/>
              <a:cs typeface="Roboto Slab"/>
              <a:sym typeface="Roboto Slab"/>
            </a:endParaRPr>
          </a:p>
          <a:p>
            <a:pPr indent="-355600" lvl="0" marL="457200" rtl="0" algn="l">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Ensures realistic, high-quality data generation.</a:t>
            </a:r>
            <a:endParaRPr sz="2000">
              <a:solidFill>
                <a:schemeClr val="lt1"/>
              </a:solidFill>
              <a:latin typeface="Roboto Slab"/>
              <a:ea typeface="Roboto Slab"/>
              <a:cs typeface="Roboto Slab"/>
              <a:sym typeface="Roboto Slab"/>
            </a:endParaRPr>
          </a:p>
        </p:txBody>
      </p:sp>
      <p:cxnSp>
        <p:nvCxnSpPr>
          <p:cNvPr id="307" name="Google Shape;307;p41"/>
          <p:cNvCxnSpPr/>
          <p:nvPr/>
        </p:nvCxnSpPr>
        <p:spPr>
          <a:xfrm>
            <a:off x="5798550" y="1604075"/>
            <a:ext cx="11400" cy="4883100"/>
          </a:xfrm>
          <a:prstGeom prst="straightConnector1">
            <a:avLst/>
          </a:prstGeom>
          <a:noFill/>
          <a:ln cap="flat" cmpd="sng" w="19050">
            <a:solidFill>
              <a:schemeClr val="dk2"/>
            </a:solidFill>
            <a:prstDash val="solid"/>
            <a:round/>
            <a:headEnd len="med" w="med" type="none"/>
            <a:tailEnd len="med" w="med" type="none"/>
          </a:ln>
        </p:spPr>
      </p:cxnSp>
      <p:sp>
        <p:nvSpPr>
          <p:cNvPr id="308" name="Google Shape;308;p41"/>
          <p:cNvSpPr txBox="1"/>
          <p:nvPr/>
        </p:nvSpPr>
        <p:spPr>
          <a:xfrm>
            <a:off x="3222300" y="897800"/>
            <a:ext cx="5143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IN" sz="2000">
                <a:solidFill>
                  <a:schemeClr val="lt1"/>
                </a:solidFill>
                <a:latin typeface="Roboto Slab"/>
                <a:ea typeface="Roboto Slab"/>
                <a:cs typeface="Roboto Slab"/>
                <a:sym typeface="Roboto Slab"/>
              </a:rPr>
              <a:t>8000 rows total -&gt; 38% of total dataset</a:t>
            </a:r>
            <a:endParaRPr sz="2000">
              <a:solidFill>
                <a:schemeClr val="lt1"/>
              </a:solidFill>
              <a:latin typeface="Roboto Slab"/>
              <a:ea typeface="Roboto Slab"/>
              <a:cs typeface="Roboto Slab"/>
              <a:sym typeface="Roboto Slab"/>
            </a:endParaRPr>
          </a:p>
        </p:txBody>
      </p:sp>
      <p:pic>
        <p:nvPicPr>
          <p:cNvPr id="309" name="Google Shape;309;p41"/>
          <p:cNvPicPr preferRelativeResize="0"/>
          <p:nvPr/>
        </p:nvPicPr>
        <p:blipFill rotWithShape="1">
          <a:blip r:embed="rId3">
            <a:alphaModFix/>
          </a:blip>
          <a:srcRect b="11951" l="4143" r="6563" t="17990"/>
          <a:stretch/>
        </p:blipFill>
        <p:spPr>
          <a:xfrm>
            <a:off x="1000438" y="6167925"/>
            <a:ext cx="2375225" cy="345100"/>
          </a:xfrm>
          <a:prstGeom prst="rect">
            <a:avLst/>
          </a:prstGeom>
          <a:noFill/>
          <a:ln>
            <a:noFill/>
          </a:ln>
        </p:spPr>
      </p:pic>
      <p:pic>
        <p:nvPicPr>
          <p:cNvPr id="310" name="Google Shape;310;p41"/>
          <p:cNvPicPr preferRelativeResize="0"/>
          <p:nvPr/>
        </p:nvPicPr>
        <p:blipFill rotWithShape="1">
          <a:blip r:embed="rId4">
            <a:alphaModFix/>
          </a:blip>
          <a:srcRect b="22729" l="4769" r="7557" t="10692"/>
          <a:stretch/>
        </p:blipFill>
        <p:spPr>
          <a:xfrm>
            <a:off x="7792000" y="6176500"/>
            <a:ext cx="2375200" cy="327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2"/>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Merging</a:t>
            </a:r>
            <a:endParaRPr sz="3500">
              <a:solidFill>
                <a:srgbClr val="FFE600"/>
              </a:solidFill>
              <a:latin typeface="Roboto Slab Black"/>
              <a:ea typeface="Roboto Slab Black"/>
              <a:cs typeface="Roboto Slab Black"/>
              <a:sym typeface="Roboto Slab Black"/>
            </a:endParaRPr>
          </a:p>
        </p:txBody>
      </p:sp>
      <p:sp>
        <p:nvSpPr>
          <p:cNvPr id="316" name="Google Shape;316;p42"/>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317" name="Google Shape;317;p42"/>
          <p:cNvSpPr txBox="1"/>
          <p:nvPr/>
        </p:nvSpPr>
        <p:spPr>
          <a:xfrm>
            <a:off x="266300" y="897800"/>
            <a:ext cx="7134000" cy="544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IN" sz="2400">
                <a:solidFill>
                  <a:schemeClr val="accent1"/>
                </a:solidFill>
                <a:latin typeface="Roboto Slab Black"/>
                <a:ea typeface="Roboto Slab Black"/>
                <a:cs typeface="Roboto Slab Black"/>
                <a:sym typeface="Roboto Slab Black"/>
              </a:rPr>
              <a:t>Merging Process Overview:</a:t>
            </a:r>
            <a:endParaRPr sz="2400">
              <a:solidFill>
                <a:schemeClr val="accent1"/>
              </a:solidFill>
              <a:latin typeface="Roboto Slab Black"/>
              <a:ea typeface="Roboto Slab Black"/>
              <a:cs typeface="Roboto Slab Black"/>
              <a:sym typeface="Roboto Slab Black"/>
            </a:endParaRPr>
          </a:p>
          <a:p>
            <a:pPr indent="-349250" lvl="0" marL="457200" rtl="0" algn="l">
              <a:lnSpc>
                <a:spcPct val="100000"/>
              </a:lnSpc>
              <a:spcBef>
                <a:spcPts val="0"/>
              </a:spcBef>
              <a:spcAft>
                <a:spcPts val="0"/>
              </a:spcAft>
              <a:buClr>
                <a:schemeClr val="dk2"/>
              </a:buClr>
              <a:buSzPts val="1900"/>
              <a:buFont typeface="Roboto Slab"/>
              <a:buChar char="●"/>
            </a:pPr>
            <a:r>
              <a:rPr b="1" lang="en-IN" sz="1900">
                <a:solidFill>
                  <a:schemeClr val="dk2"/>
                </a:solidFill>
                <a:latin typeface="Roboto Slab"/>
                <a:ea typeface="Roboto Slab"/>
                <a:cs typeface="Roboto Slab"/>
                <a:sym typeface="Roboto Slab"/>
              </a:rPr>
              <a:t>Combining Datasets:</a:t>
            </a:r>
            <a:endParaRPr b="1" sz="1900">
              <a:solidFill>
                <a:schemeClr val="dk2"/>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3 original (cleaned &amp; enriched) datasets:</a:t>
            </a:r>
            <a:endParaRPr sz="1900">
              <a:solidFill>
                <a:schemeClr val="lt1"/>
              </a:solidFill>
              <a:latin typeface="Roboto Slab"/>
              <a:ea typeface="Roboto Slab"/>
              <a:cs typeface="Roboto Slab"/>
              <a:sym typeface="Roboto Slab"/>
            </a:endParaRPr>
          </a:p>
          <a:p>
            <a:pPr indent="-349250" lvl="2" marL="13716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1 - 1,000 rows</a:t>
            </a:r>
            <a:endParaRPr sz="1900">
              <a:solidFill>
                <a:schemeClr val="lt1"/>
              </a:solidFill>
              <a:latin typeface="Roboto Slab"/>
              <a:ea typeface="Roboto Slab"/>
              <a:cs typeface="Roboto Slab"/>
              <a:sym typeface="Roboto Slab"/>
            </a:endParaRPr>
          </a:p>
          <a:p>
            <a:pPr indent="-349250" lvl="2" marL="13716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2 - 1,575 rows</a:t>
            </a:r>
            <a:endParaRPr sz="1900">
              <a:solidFill>
                <a:schemeClr val="lt1"/>
              </a:solidFill>
              <a:latin typeface="Roboto Slab"/>
              <a:ea typeface="Roboto Slab"/>
              <a:cs typeface="Roboto Slab"/>
              <a:sym typeface="Roboto Slab"/>
            </a:endParaRPr>
          </a:p>
          <a:p>
            <a:pPr indent="-349250" lvl="2" marL="13716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3 - 10,303 rows</a:t>
            </a:r>
            <a:endParaRPr sz="1900">
              <a:solidFill>
                <a:schemeClr val="lt1"/>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2 synthetic datasets:</a:t>
            </a:r>
            <a:endParaRPr sz="1900">
              <a:solidFill>
                <a:schemeClr val="lt1"/>
              </a:solidFill>
              <a:latin typeface="Roboto Slab"/>
              <a:ea typeface="Roboto Slab"/>
              <a:cs typeface="Roboto Slab"/>
              <a:sym typeface="Roboto Slab"/>
            </a:endParaRPr>
          </a:p>
          <a:p>
            <a:pPr indent="-349250" lvl="2" marL="13716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4 - 4,000 rows (Method 1)</a:t>
            </a:r>
            <a:endParaRPr sz="1900">
              <a:solidFill>
                <a:schemeClr val="lt1"/>
              </a:solidFill>
              <a:latin typeface="Roboto Slab"/>
              <a:ea typeface="Roboto Slab"/>
              <a:cs typeface="Roboto Slab"/>
              <a:sym typeface="Roboto Slab"/>
            </a:endParaRPr>
          </a:p>
          <a:p>
            <a:pPr indent="-349250" lvl="2" marL="13716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5 - 4,000 rows (Method 2)</a:t>
            </a:r>
            <a:endParaRPr sz="1900">
              <a:solidFill>
                <a:schemeClr val="lt1"/>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Resulted in a total of </a:t>
            </a:r>
            <a:r>
              <a:rPr b="1" lang="en-IN" sz="1900">
                <a:solidFill>
                  <a:schemeClr val="lt1"/>
                </a:solidFill>
                <a:latin typeface="Roboto Slab"/>
                <a:ea typeface="Roboto Slab"/>
                <a:cs typeface="Roboto Slab"/>
                <a:sym typeface="Roboto Slab"/>
              </a:rPr>
              <a:t>20877 rows</a:t>
            </a:r>
            <a:endParaRPr b="1" sz="1900">
              <a:solidFill>
                <a:schemeClr val="lt1"/>
              </a:solidFill>
              <a:latin typeface="Roboto Slab"/>
              <a:ea typeface="Roboto Slab"/>
              <a:cs typeface="Roboto Slab"/>
              <a:sym typeface="Roboto Slab"/>
            </a:endParaRPr>
          </a:p>
          <a:p>
            <a:pPr indent="-349250" lvl="0" marL="457200" rtl="0" algn="l">
              <a:lnSpc>
                <a:spcPct val="100000"/>
              </a:lnSpc>
              <a:spcBef>
                <a:spcPts val="0"/>
              </a:spcBef>
              <a:spcAft>
                <a:spcPts val="0"/>
              </a:spcAft>
              <a:buClr>
                <a:schemeClr val="dk2"/>
              </a:buClr>
              <a:buSzPts val="1900"/>
              <a:buFont typeface="Roboto Slab"/>
              <a:buChar char="●"/>
            </a:pPr>
            <a:r>
              <a:rPr b="1" lang="en-IN" sz="1900">
                <a:solidFill>
                  <a:schemeClr val="dk2"/>
                </a:solidFill>
                <a:latin typeface="Roboto Slab"/>
                <a:ea typeface="Roboto Slab"/>
                <a:cs typeface="Roboto Slab"/>
                <a:sym typeface="Roboto Slab"/>
              </a:rPr>
              <a:t>Index &amp; Fraud:</a:t>
            </a:r>
            <a:endParaRPr b="1" sz="1900">
              <a:solidFill>
                <a:schemeClr val="dk2"/>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Unique identifier </a:t>
            </a:r>
            <a:r>
              <a:rPr lang="en-IN" sz="1900">
                <a:solidFill>
                  <a:schemeClr val="lt1"/>
                </a:solidFill>
                <a:latin typeface="Stint Ultra Condensed"/>
                <a:ea typeface="Stint Ultra Condensed"/>
                <a:cs typeface="Stint Ultra Condensed"/>
                <a:sym typeface="Stint Ultra Condensed"/>
              </a:rPr>
              <a:t>`index`</a:t>
            </a:r>
            <a:r>
              <a:rPr lang="en-IN" sz="1900">
                <a:solidFill>
                  <a:schemeClr val="lt1"/>
                </a:solidFill>
                <a:latin typeface="Roboto Slab"/>
                <a:ea typeface="Roboto Slab"/>
                <a:cs typeface="Roboto Slab"/>
                <a:sym typeface="Roboto Slab"/>
              </a:rPr>
              <a:t> for each row</a:t>
            </a:r>
            <a:endParaRPr sz="1900">
              <a:solidFill>
                <a:schemeClr val="lt1"/>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Each row contains a</a:t>
            </a:r>
            <a:r>
              <a:rPr lang="en-IN" sz="2000">
                <a:solidFill>
                  <a:schemeClr val="lt1"/>
                </a:solidFill>
                <a:latin typeface="Roboto Slab"/>
                <a:ea typeface="Roboto Slab"/>
                <a:cs typeface="Roboto Slab"/>
                <a:sym typeface="Roboto Slab"/>
              </a:rPr>
              <a:t> </a:t>
            </a:r>
            <a:r>
              <a:rPr lang="en-IN" sz="1900">
                <a:solidFill>
                  <a:schemeClr val="lt1"/>
                </a:solidFill>
                <a:latin typeface="Stint Ultra Condensed"/>
                <a:ea typeface="Stint Ultra Condensed"/>
                <a:cs typeface="Stint Ultra Condensed"/>
                <a:sym typeface="Stint Ultra Condensed"/>
              </a:rPr>
              <a:t>`fraud`</a:t>
            </a:r>
            <a:r>
              <a:rPr lang="en-IN" sz="1900">
                <a:solidFill>
                  <a:schemeClr val="lt1"/>
                </a:solidFill>
                <a:latin typeface="Roboto Slab"/>
                <a:ea typeface="Roboto Slab"/>
                <a:cs typeface="Roboto Slab"/>
                <a:sym typeface="Roboto Slab"/>
              </a:rPr>
              <a:t> label - numerical boolean</a:t>
            </a:r>
            <a:endParaRPr sz="1900">
              <a:solidFill>
                <a:schemeClr val="lt1"/>
              </a:solidFill>
              <a:latin typeface="Roboto Slab"/>
              <a:ea typeface="Roboto Slab"/>
              <a:cs typeface="Roboto Slab"/>
              <a:sym typeface="Roboto Slab"/>
            </a:endParaRPr>
          </a:p>
          <a:p>
            <a:pPr indent="-349250" lvl="0" marL="457200" rtl="0" algn="l">
              <a:lnSpc>
                <a:spcPct val="100000"/>
              </a:lnSpc>
              <a:spcBef>
                <a:spcPts val="0"/>
              </a:spcBef>
              <a:spcAft>
                <a:spcPts val="0"/>
              </a:spcAft>
              <a:buClr>
                <a:schemeClr val="dk2"/>
              </a:buClr>
              <a:buSzPts val="1900"/>
              <a:buFont typeface="Roboto Slab"/>
              <a:buChar char="●"/>
            </a:pPr>
            <a:r>
              <a:rPr b="1" lang="en-IN" sz="1900">
                <a:solidFill>
                  <a:schemeClr val="dk2"/>
                </a:solidFill>
                <a:latin typeface="Roboto Slab"/>
                <a:ea typeface="Roboto Slab"/>
                <a:cs typeface="Roboto Slab"/>
                <a:sym typeface="Roboto Slab"/>
              </a:rPr>
              <a:t>Final Output File: </a:t>
            </a:r>
            <a:endParaRPr b="1" sz="1900">
              <a:solidFill>
                <a:schemeClr val="dk2"/>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Merged dataset saved as </a:t>
            </a:r>
            <a:r>
              <a:rPr lang="en-IN" sz="1900">
                <a:solidFill>
                  <a:schemeClr val="lt1"/>
                </a:solidFill>
                <a:latin typeface="Stint Ultra Condensed"/>
                <a:ea typeface="Stint Ultra Condensed"/>
                <a:cs typeface="Stint Ultra Condensed"/>
                <a:sym typeface="Stint Ultra Condensed"/>
              </a:rPr>
              <a:t>`mergedDataset_20000.csv`</a:t>
            </a:r>
            <a:endParaRPr sz="1900">
              <a:solidFill>
                <a:schemeClr val="lt1"/>
              </a:solidFill>
              <a:latin typeface="Stint Ultra Condensed"/>
              <a:ea typeface="Stint Ultra Condensed"/>
              <a:cs typeface="Stint Ultra Condensed"/>
              <a:sym typeface="Stint Ultra Condensed"/>
            </a:endParaRPr>
          </a:p>
          <a:p>
            <a:pPr indent="-349250" lvl="1" marL="914400" rtl="0" algn="l">
              <a:lnSpc>
                <a:spcPct val="100000"/>
              </a:lnSpc>
              <a:spcBef>
                <a:spcPts val="0"/>
              </a:spcBef>
              <a:spcAft>
                <a:spcPts val="0"/>
              </a:spcAft>
              <a:buClr>
                <a:schemeClr val="lt1"/>
              </a:buClr>
              <a:buSzPts val="1900"/>
              <a:buFont typeface="Roboto Slab"/>
              <a:buChar char="○"/>
            </a:pPr>
            <a:r>
              <a:rPr b="1" lang="en-IN" sz="1900">
                <a:solidFill>
                  <a:schemeClr val="lt1"/>
                </a:solidFill>
                <a:latin typeface="Roboto Slab"/>
                <a:ea typeface="Roboto Slab"/>
                <a:cs typeface="Roboto Slab"/>
                <a:sym typeface="Roboto Slab"/>
              </a:rPr>
              <a:t>Total rows: </a:t>
            </a:r>
            <a:r>
              <a:rPr lang="en-IN" sz="1900">
                <a:solidFill>
                  <a:schemeClr val="lt1"/>
                </a:solidFill>
                <a:latin typeface="Roboto Slab"/>
                <a:ea typeface="Roboto Slab"/>
                <a:cs typeface="Roboto Slab"/>
                <a:sym typeface="Roboto Slab"/>
              </a:rPr>
              <a:t>20,877</a:t>
            </a:r>
            <a:endParaRPr sz="1900">
              <a:solidFill>
                <a:schemeClr val="lt1"/>
              </a:solidFill>
              <a:latin typeface="Roboto Slab"/>
              <a:ea typeface="Roboto Slab"/>
              <a:cs typeface="Roboto Slab"/>
              <a:sym typeface="Roboto Slab"/>
            </a:endParaRPr>
          </a:p>
          <a:p>
            <a:pPr indent="-349250" lvl="0" marL="457200" rtl="0" algn="l">
              <a:lnSpc>
                <a:spcPct val="100000"/>
              </a:lnSpc>
              <a:spcBef>
                <a:spcPts val="0"/>
              </a:spcBef>
              <a:spcAft>
                <a:spcPts val="0"/>
              </a:spcAft>
              <a:buClr>
                <a:schemeClr val="dk2"/>
              </a:buClr>
              <a:buSzPts val="1900"/>
              <a:buFont typeface="Roboto Slab"/>
              <a:buChar char="●"/>
            </a:pPr>
            <a:r>
              <a:rPr b="1" lang="en-IN" sz="1900">
                <a:solidFill>
                  <a:schemeClr val="dk2"/>
                </a:solidFill>
                <a:latin typeface="Roboto Slab"/>
                <a:ea typeface="Roboto Slab"/>
                <a:cs typeface="Roboto Slab"/>
                <a:sym typeface="Roboto Slab"/>
              </a:rPr>
              <a:t>Ready to train AI Model</a:t>
            </a:r>
            <a:endParaRPr b="1" sz="1900">
              <a:solidFill>
                <a:schemeClr val="dk2"/>
              </a:solidFill>
              <a:latin typeface="Roboto Slab"/>
              <a:ea typeface="Roboto Slab"/>
              <a:cs typeface="Roboto Slab"/>
              <a:sym typeface="Roboto Slab"/>
            </a:endParaRPr>
          </a:p>
          <a:p>
            <a:pPr indent="-349250" lvl="1" marL="914400" rtl="0" algn="l">
              <a:lnSpc>
                <a:spcPct val="100000"/>
              </a:lnSpc>
              <a:spcBef>
                <a:spcPts val="0"/>
              </a:spcBef>
              <a:spcAft>
                <a:spcPts val="0"/>
              </a:spcAft>
              <a:buClr>
                <a:schemeClr val="lt1"/>
              </a:buClr>
              <a:buSzPts val="1900"/>
              <a:buFont typeface="Roboto Slab"/>
              <a:buChar char="○"/>
            </a:pPr>
            <a:r>
              <a:rPr lang="en-IN" sz="1900">
                <a:solidFill>
                  <a:schemeClr val="lt1"/>
                </a:solidFill>
                <a:latin typeface="Roboto Slab"/>
                <a:ea typeface="Roboto Slab"/>
                <a:cs typeface="Roboto Slab"/>
                <a:sym typeface="Roboto Slab"/>
              </a:rPr>
              <a:t>Dataset is ready for AI Team to train AI model.</a:t>
            </a:r>
            <a:endParaRPr sz="1900">
              <a:solidFill>
                <a:schemeClr val="lt1"/>
              </a:solidFill>
              <a:latin typeface="Roboto Slab"/>
              <a:ea typeface="Roboto Slab"/>
              <a:cs typeface="Roboto Slab"/>
              <a:sym typeface="Roboto Slab"/>
            </a:endParaRPr>
          </a:p>
        </p:txBody>
      </p:sp>
      <p:pic>
        <p:nvPicPr>
          <p:cNvPr id="318" name="Google Shape;318;p42"/>
          <p:cNvPicPr preferRelativeResize="0"/>
          <p:nvPr/>
        </p:nvPicPr>
        <p:blipFill>
          <a:blip r:embed="rId3">
            <a:alphaModFix/>
          </a:blip>
          <a:stretch>
            <a:fillRect/>
          </a:stretch>
        </p:blipFill>
        <p:spPr>
          <a:xfrm>
            <a:off x="7400375" y="145100"/>
            <a:ext cx="4653449" cy="6313720"/>
          </a:xfrm>
          <a:prstGeom prst="rect">
            <a:avLst/>
          </a:prstGeom>
          <a:noFill/>
          <a:ln>
            <a:noFill/>
          </a:ln>
        </p:spPr>
      </p:pic>
      <p:pic>
        <p:nvPicPr>
          <p:cNvPr id="319" name="Google Shape;319;p42"/>
          <p:cNvPicPr preferRelativeResize="0"/>
          <p:nvPr/>
        </p:nvPicPr>
        <p:blipFill>
          <a:blip r:embed="rId4">
            <a:alphaModFix/>
          </a:blip>
          <a:stretch>
            <a:fillRect/>
          </a:stretch>
        </p:blipFill>
        <p:spPr>
          <a:xfrm>
            <a:off x="99625" y="6436575"/>
            <a:ext cx="11999101" cy="349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3"/>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Live Demo</a:t>
            </a:r>
            <a:endParaRPr sz="3500">
              <a:solidFill>
                <a:srgbClr val="FFE600"/>
              </a:solidFill>
              <a:latin typeface="Roboto Slab Black"/>
              <a:ea typeface="Roboto Slab Black"/>
              <a:cs typeface="Roboto Slab Black"/>
              <a:sym typeface="Roboto Slab Black"/>
            </a:endParaRPr>
          </a:p>
        </p:txBody>
      </p:sp>
      <p:sp>
        <p:nvSpPr>
          <p:cNvPr id="325" name="Google Shape;325;p43"/>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pic>
        <p:nvPicPr>
          <p:cNvPr id="326" name="Google Shape;326;p43"/>
          <p:cNvPicPr preferRelativeResize="0"/>
          <p:nvPr/>
        </p:nvPicPr>
        <p:blipFill>
          <a:blip r:embed="rId3">
            <a:alphaModFix/>
          </a:blip>
          <a:stretch>
            <a:fillRect/>
          </a:stretch>
        </p:blipFill>
        <p:spPr>
          <a:xfrm>
            <a:off x="7043900" y="212000"/>
            <a:ext cx="4948176" cy="6545149"/>
          </a:xfrm>
          <a:prstGeom prst="rect">
            <a:avLst/>
          </a:prstGeom>
          <a:noFill/>
          <a:ln>
            <a:noFill/>
          </a:ln>
        </p:spPr>
      </p:pic>
      <p:sp>
        <p:nvSpPr>
          <p:cNvPr id="327" name="Google Shape;327;p43"/>
          <p:cNvSpPr txBox="1"/>
          <p:nvPr/>
        </p:nvSpPr>
        <p:spPr>
          <a:xfrm>
            <a:off x="606425" y="1125550"/>
            <a:ext cx="6269400" cy="27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sz="2400">
                <a:solidFill>
                  <a:schemeClr val="accent1"/>
                </a:solidFill>
                <a:latin typeface="Roboto Slab Black"/>
                <a:ea typeface="Roboto Slab Black"/>
                <a:cs typeface="Roboto Slab Black"/>
                <a:sym typeface="Roboto Slab Black"/>
              </a:rPr>
              <a:t>Merging Process Live Demo</a:t>
            </a:r>
            <a:endParaRPr sz="2400">
              <a:solidFill>
                <a:schemeClr val="accent1"/>
              </a:solidFill>
              <a:latin typeface="Roboto Slab Black"/>
              <a:ea typeface="Roboto Slab Black"/>
              <a:cs typeface="Roboto Slab Black"/>
              <a:sym typeface="Roboto Slab Black"/>
            </a:endParaRPr>
          </a:p>
          <a:p>
            <a:pPr indent="-355600" lvl="0" marL="457200" rtl="0" algn="l">
              <a:lnSpc>
                <a:spcPct val="150000"/>
              </a:lnSpc>
              <a:spcBef>
                <a:spcPts val="0"/>
              </a:spcBef>
              <a:spcAft>
                <a:spcPts val="0"/>
              </a:spcAft>
              <a:buClr>
                <a:schemeClr val="dk2"/>
              </a:buClr>
              <a:buSzPts val="2000"/>
              <a:buFont typeface="Roboto Slab"/>
              <a:buChar char="●"/>
            </a:pPr>
            <a:r>
              <a:rPr b="1" lang="en-IN" sz="2000">
                <a:solidFill>
                  <a:schemeClr val="dk2"/>
                </a:solidFill>
                <a:latin typeface="Roboto Slab"/>
                <a:ea typeface="Roboto Slab"/>
                <a:cs typeface="Roboto Slab"/>
                <a:sym typeface="Roboto Slab"/>
              </a:rPr>
              <a:t>Key Characteristics</a:t>
            </a:r>
            <a:r>
              <a:rPr b="1" lang="en-IN" sz="2000">
                <a:solidFill>
                  <a:schemeClr val="dk2"/>
                </a:solidFill>
                <a:latin typeface="Roboto Slab"/>
                <a:ea typeface="Roboto Slab"/>
                <a:cs typeface="Roboto Slab"/>
                <a:sym typeface="Roboto Slab"/>
              </a:rPr>
              <a:t>:</a:t>
            </a:r>
            <a:endParaRPr b="1" sz="2000">
              <a:solidFill>
                <a:schemeClr val="dk2"/>
              </a:solidFill>
              <a:latin typeface="Roboto Slab"/>
              <a:ea typeface="Roboto Slab"/>
              <a:cs typeface="Roboto Slab"/>
              <a:sym typeface="Roboto Slab"/>
            </a:endParaRPr>
          </a:p>
          <a:p>
            <a:pPr indent="-355600" lvl="1" marL="914400" rtl="0" algn="l">
              <a:lnSpc>
                <a:spcPct val="15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Total of over 20877 rows</a:t>
            </a:r>
            <a:endParaRPr sz="2000">
              <a:solidFill>
                <a:schemeClr val="lt1"/>
              </a:solidFill>
              <a:latin typeface="Roboto Slab"/>
              <a:ea typeface="Roboto Slab"/>
              <a:cs typeface="Roboto Slab"/>
              <a:sym typeface="Roboto Slab"/>
            </a:endParaRPr>
          </a:p>
          <a:p>
            <a:pPr indent="-355600" lvl="1" marL="914400" rtl="0" algn="l">
              <a:lnSpc>
                <a:spcPct val="15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Unique </a:t>
            </a:r>
            <a:r>
              <a:rPr lang="en-IN" sz="2000">
                <a:solidFill>
                  <a:schemeClr val="lt1"/>
                </a:solidFill>
                <a:latin typeface="Stint Ultra Condensed"/>
                <a:ea typeface="Stint Ultra Condensed"/>
                <a:cs typeface="Stint Ultra Condensed"/>
                <a:sym typeface="Stint Ultra Condensed"/>
              </a:rPr>
              <a:t>`Index` </a:t>
            </a:r>
            <a:r>
              <a:rPr lang="en-IN" sz="2000">
                <a:solidFill>
                  <a:schemeClr val="lt1"/>
                </a:solidFill>
                <a:latin typeface="Roboto Slab"/>
                <a:ea typeface="Roboto Slab"/>
                <a:cs typeface="Roboto Slab"/>
                <a:sym typeface="Roboto Slab"/>
              </a:rPr>
              <a:t>identifier for each row</a:t>
            </a:r>
            <a:endParaRPr sz="2000">
              <a:solidFill>
                <a:schemeClr val="lt1"/>
              </a:solidFill>
              <a:latin typeface="Roboto Slab"/>
              <a:ea typeface="Roboto Slab"/>
              <a:cs typeface="Roboto Slab"/>
              <a:sym typeface="Roboto Slab"/>
            </a:endParaRPr>
          </a:p>
          <a:p>
            <a:pPr indent="-355600" lvl="1" marL="914400" rtl="0" algn="l">
              <a:lnSpc>
                <a:spcPct val="150000"/>
              </a:lnSpc>
              <a:spcBef>
                <a:spcPts val="0"/>
              </a:spcBef>
              <a:spcAft>
                <a:spcPts val="0"/>
              </a:spcAft>
              <a:buClr>
                <a:schemeClr val="lt1"/>
              </a:buClr>
              <a:buSzPts val="2000"/>
              <a:buFont typeface="Roboto Slab"/>
              <a:buChar char="○"/>
            </a:pPr>
            <a:r>
              <a:rPr lang="en-IN" sz="2000">
                <a:solidFill>
                  <a:schemeClr val="lt1"/>
                </a:solidFill>
                <a:latin typeface="Roboto Slab"/>
                <a:ea typeface="Roboto Slab"/>
                <a:cs typeface="Roboto Slab"/>
                <a:sym typeface="Roboto Slab"/>
              </a:rPr>
              <a:t>Every row has a </a:t>
            </a:r>
            <a:r>
              <a:rPr lang="en-IN" sz="2000">
                <a:solidFill>
                  <a:schemeClr val="lt1"/>
                </a:solidFill>
                <a:latin typeface="Stint Ultra Condensed"/>
                <a:ea typeface="Stint Ultra Condensed"/>
                <a:cs typeface="Stint Ultra Condensed"/>
                <a:sym typeface="Stint Ultra Condensed"/>
              </a:rPr>
              <a:t>`fraud` </a:t>
            </a:r>
            <a:r>
              <a:rPr lang="en-IN" sz="2000">
                <a:solidFill>
                  <a:schemeClr val="lt1"/>
                </a:solidFill>
                <a:latin typeface="Roboto Slab"/>
                <a:ea typeface="Roboto Slab"/>
                <a:cs typeface="Roboto Slab"/>
                <a:sym typeface="Roboto Slab"/>
              </a:rPr>
              <a:t>column</a:t>
            </a:r>
            <a:endParaRPr sz="2000">
              <a:solidFill>
                <a:schemeClr val="lt1"/>
              </a:solidFill>
              <a:latin typeface="Roboto Slab"/>
              <a:ea typeface="Roboto Slab"/>
              <a:cs typeface="Roboto Slab"/>
              <a:sym typeface="Roboto Slab"/>
            </a:endParaRPr>
          </a:p>
          <a:p>
            <a:pPr indent="-355600" lvl="0" marL="457200" rtl="0" algn="l">
              <a:lnSpc>
                <a:spcPct val="150000"/>
              </a:lnSpc>
              <a:spcBef>
                <a:spcPts val="0"/>
              </a:spcBef>
              <a:spcAft>
                <a:spcPts val="0"/>
              </a:spcAft>
              <a:buClr>
                <a:schemeClr val="dk2"/>
              </a:buClr>
              <a:buSzPts val="2000"/>
              <a:buFont typeface="Roboto Slab"/>
              <a:buChar char="●"/>
            </a:pPr>
            <a:r>
              <a:rPr b="1" lang="en-IN" sz="2000">
                <a:solidFill>
                  <a:schemeClr val="dk2"/>
                </a:solidFill>
                <a:latin typeface="Roboto Slab"/>
                <a:ea typeface="Roboto Slab"/>
                <a:cs typeface="Roboto Slab"/>
                <a:sym typeface="Roboto Slab"/>
              </a:rPr>
              <a:t>Index:</a:t>
            </a:r>
            <a:endParaRPr b="1" sz="2000">
              <a:solidFill>
                <a:schemeClr val="dk2"/>
              </a:solidFill>
              <a:latin typeface="Roboto Slab"/>
              <a:ea typeface="Roboto Slab"/>
              <a:cs typeface="Roboto Slab"/>
              <a:sym typeface="Roboto Slab"/>
            </a:endParaRPr>
          </a:p>
          <a:p>
            <a:pPr indent="0" lvl="0" marL="0" rtl="0" algn="l">
              <a:lnSpc>
                <a:spcPct val="150000"/>
              </a:lnSpc>
              <a:spcBef>
                <a:spcPts val="0"/>
              </a:spcBef>
              <a:spcAft>
                <a:spcPts val="0"/>
              </a:spcAft>
              <a:buNone/>
            </a:pPr>
            <a:r>
              <a:t/>
            </a:r>
            <a:endParaRPr b="1" sz="2000">
              <a:solidFill>
                <a:schemeClr val="dk2"/>
              </a:solidFill>
              <a:latin typeface="Roboto Slab"/>
              <a:ea typeface="Roboto Slab"/>
              <a:cs typeface="Roboto Slab"/>
              <a:sym typeface="Roboto Slab"/>
            </a:endParaRPr>
          </a:p>
          <a:p>
            <a:pPr indent="0" lvl="0" marL="0" rtl="0" algn="l">
              <a:lnSpc>
                <a:spcPct val="150000"/>
              </a:lnSpc>
              <a:spcBef>
                <a:spcPts val="0"/>
              </a:spcBef>
              <a:spcAft>
                <a:spcPts val="0"/>
              </a:spcAft>
              <a:buNone/>
            </a:pPr>
            <a:r>
              <a:t/>
            </a:r>
            <a:endParaRPr b="1" sz="2000">
              <a:solidFill>
                <a:schemeClr val="dk2"/>
              </a:solidFill>
              <a:latin typeface="Roboto Slab"/>
              <a:ea typeface="Roboto Slab"/>
              <a:cs typeface="Roboto Slab"/>
              <a:sym typeface="Roboto Slab"/>
            </a:endParaRPr>
          </a:p>
        </p:txBody>
      </p:sp>
      <p:pic>
        <p:nvPicPr>
          <p:cNvPr id="328" name="Google Shape;328;p43"/>
          <p:cNvPicPr preferRelativeResize="0"/>
          <p:nvPr/>
        </p:nvPicPr>
        <p:blipFill>
          <a:blip r:embed="rId4">
            <a:alphaModFix/>
          </a:blip>
          <a:stretch>
            <a:fillRect/>
          </a:stretch>
        </p:blipFill>
        <p:spPr>
          <a:xfrm>
            <a:off x="305575" y="3998225"/>
            <a:ext cx="5225126" cy="2164050"/>
          </a:xfrm>
          <a:prstGeom prst="rect">
            <a:avLst/>
          </a:prstGeom>
          <a:noFill/>
          <a:ln>
            <a:noFill/>
          </a:ln>
        </p:spPr>
      </p:pic>
      <p:pic>
        <p:nvPicPr>
          <p:cNvPr id="329" name="Google Shape;329;p43"/>
          <p:cNvPicPr preferRelativeResize="0"/>
          <p:nvPr/>
        </p:nvPicPr>
        <p:blipFill>
          <a:blip r:embed="rId5">
            <a:alphaModFix/>
          </a:blip>
          <a:stretch>
            <a:fillRect/>
          </a:stretch>
        </p:blipFill>
        <p:spPr>
          <a:xfrm>
            <a:off x="5747527" y="3393850"/>
            <a:ext cx="1254450" cy="3314700"/>
          </a:xfrm>
          <a:prstGeom prst="rect">
            <a:avLst/>
          </a:prstGeom>
          <a:noFill/>
          <a:ln>
            <a:noFill/>
          </a:ln>
        </p:spPr>
      </p:pic>
      <p:sp>
        <p:nvSpPr>
          <p:cNvPr id="330" name="Google Shape;330;p43"/>
          <p:cNvSpPr txBox="1"/>
          <p:nvPr/>
        </p:nvSpPr>
        <p:spPr>
          <a:xfrm>
            <a:off x="5579375" y="2901250"/>
            <a:ext cx="1422600" cy="492600"/>
          </a:xfrm>
          <a:prstGeom prst="rect">
            <a:avLst/>
          </a:prstGeom>
          <a:noFill/>
          <a:ln>
            <a:noFill/>
          </a:ln>
        </p:spPr>
        <p:txBody>
          <a:bodyPr anchorCtr="0" anchor="t" bIns="91425" lIns="91425" spcFirstLastPara="1" rIns="91425" wrap="square" tIns="91425">
            <a:spAutoFit/>
          </a:bodyPr>
          <a:lstStyle/>
          <a:p>
            <a:pPr indent="-355600" lvl="0" marL="457200" rtl="0" algn="l">
              <a:lnSpc>
                <a:spcPct val="150000"/>
              </a:lnSpc>
              <a:spcBef>
                <a:spcPts val="0"/>
              </a:spcBef>
              <a:spcAft>
                <a:spcPts val="0"/>
              </a:spcAft>
              <a:buClr>
                <a:schemeClr val="dk2"/>
              </a:buClr>
              <a:buSzPts val="2000"/>
              <a:buFont typeface="Roboto Slab"/>
              <a:buChar char="●"/>
            </a:pPr>
            <a:r>
              <a:rPr b="1" lang="en-IN" sz="2000">
                <a:solidFill>
                  <a:schemeClr val="dk2"/>
                </a:solidFill>
                <a:latin typeface="Roboto Slab"/>
                <a:ea typeface="Roboto Slab"/>
                <a:cs typeface="Roboto Slab"/>
                <a:sym typeface="Roboto Slab"/>
              </a:rPr>
              <a:t>Fraud: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4"/>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Future plan</a:t>
            </a:r>
            <a:endParaRPr sz="3500">
              <a:solidFill>
                <a:srgbClr val="FFE600"/>
              </a:solidFill>
              <a:latin typeface="Roboto Slab Black"/>
              <a:ea typeface="Roboto Slab Black"/>
              <a:cs typeface="Roboto Slab Black"/>
              <a:sym typeface="Roboto Slab Black"/>
            </a:endParaRPr>
          </a:p>
        </p:txBody>
      </p:sp>
      <p:sp>
        <p:nvSpPr>
          <p:cNvPr id="336" name="Google Shape;336;p44"/>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pic>
        <p:nvPicPr>
          <p:cNvPr id="337" name="Google Shape;337;p44"/>
          <p:cNvPicPr preferRelativeResize="0"/>
          <p:nvPr/>
        </p:nvPicPr>
        <p:blipFill>
          <a:blip r:embed="rId3">
            <a:alphaModFix/>
          </a:blip>
          <a:stretch>
            <a:fillRect/>
          </a:stretch>
        </p:blipFill>
        <p:spPr>
          <a:xfrm>
            <a:off x="119488" y="1982225"/>
            <a:ext cx="11959374" cy="353885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1" name="Shape 341"/>
        <p:cNvGrpSpPr/>
        <p:nvPr/>
      </p:nvGrpSpPr>
      <p:grpSpPr>
        <a:xfrm>
          <a:off x="0" y="0"/>
          <a:ext cx="0" cy="0"/>
          <a:chOff x="0" y="0"/>
          <a:chExt cx="0" cy="0"/>
        </a:xfrm>
      </p:grpSpPr>
      <p:sp>
        <p:nvSpPr>
          <p:cNvPr id="342" name="Google Shape;342;p45"/>
          <p:cNvSpPr txBox="1"/>
          <p:nvPr>
            <p:ph idx="4294967295" type="title"/>
          </p:nvPr>
        </p:nvSpPr>
        <p:spPr>
          <a:xfrm>
            <a:off x="2274325" y="2622301"/>
            <a:ext cx="7649700" cy="1613400"/>
          </a:xfrm>
          <a:prstGeom prst="rect">
            <a:avLst/>
          </a:prstGeom>
          <a:noFill/>
          <a:ln>
            <a:noFill/>
          </a:ln>
        </p:spPr>
        <p:txBody>
          <a:bodyPr anchorCtr="0" anchor="ctr" bIns="0" lIns="0" spcFirstLastPara="1" rIns="0" wrap="square" tIns="0">
            <a:noAutofit/>
          </a:bodyPr>
          <a:lstStyle/>
          <a:p>
            <a:pPr indent="0" lvl="0" marL="0" rtl="0" algn="ctr">
              <a:lnSpc>
                <a:spcPct val="85000"/>
              </a:lnSpc>
              <a:spcBef>
                <a:spcPts val="0"/>
              </a:spcBef>
              <a:spcAft>
                <a:spcPts val="0"/>
              </a:spcAft>
              <a:buClr>
                <a:schemeClr val="lt1"/>
              </a:buClr>
              <a:buSzPts val="4400"/>
              <a:buFont typeface="Inter Light"/>
              <a:buNone/>
            </a:pPr>
            <a:r>
              <a:rPr lang="en-IN" sz="9600">
                <a:latin typeface="Roboto Slab Black"/>
                <a:ea typeface="Roboto Slab Black"/>
                <a:cs typeface="Roboto Slab Black"/>
                <a:sym typeface="Roboto Slab Black"/>
              </a:rPr>
              <a:t>Thank You</a:t>
            </a:r>
            <a:endParaRPr sz="9600">
              <a:latin typeface="Roboto Slab Black"/>
              <a:ea typeface="Roboto Slab Black"/>
              <a:cs typeface="Roboto Slab Black"/>
              <a:sym typeface="Roboto Slab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3"/>
          <p:cNvSpPr txBox="1"/>
          <p:nvPr/>
        </p:nvSpPr>
        <p:spPr>
          <a:xfrm>
            <a:off x="600075" y="236550"/>
            <a:ext cx="2293500" cy="495000"/>
          </a:xfrm>
          <a:prstGeom prst="rect">
            <a:avLst/>
          </a:prstGeom>
          <a:noFill/>
          <a:ln>
            <a:noFill/>
          </a:ln>
        </p:spPr>
        <p:txBody>
          <a:bodyPr anchorCtr="0" anchor="t" bIns="0" lIns="0" spcFirstLastPara="1" rIns="0" wrap="square" tIns="36575">
            <a:spAutoFit/>
          </a:bodyPr>
          <a:lstStyle/>
          <a:p>
            <a:pPr indent="0" lvl="0" marL="0" marR="0" rtl="0" algn="l">
              <a:lnSpc>
                <a:spcPct val="85000"/>
              </a:lnSpc>
              <a:spcBef>
                <a:spcPts val="0"/>
              </a:spcBef>
              <a:spcAft>
                <a:spcPts val="0"/>
              </a:spcAft>
              <a:buNone/>
            </a:pPr>
            <a:r>
              <a:rPr b="1" i="0" lang="en-IN" sz="3500">
                <a:solidFill>
                  <a:schemeClr val="dk2"/>
                </a:solidFill>
                <a:latin typeface="Roboto Slab"/>
                <a:ea typeface="Roboto Slab"/>
                <a:cs typeface="Roboto Slab"/>
                <a:sym typeface="Roboto Slab"/>
              </a:rPr>
              <a:t>Agenda</a:t>
            </a:r>
            <a:endParaRPr b="1" sz="3500">
              <a:solidFill>
                <a:schemeClr val="dk2"/>
              </a:solidFill>
              <a:latin typeface="Roboto Slab"/>
              <a:ea typeface="Roboto Slab"/>
              <a:cs typeface="Roboto Slab"/>
              <a:sym typeface="Roboto Slab"/>
            </a:endParaRPr>
          </a:p>
        </p:txBody>
      </p:sp>
      <p:sp>
        <p:nvSpPr>
          <p:cNvPr id="223" name="Google Shape;223;p33"/>
          <p:cNvSpPr/>
          <p:nvPr/>
        </p:nvSpPr>
        <p:spPr>
          <a:xfrm>
            <a:off x="886608" y="1277950"/>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1</a:t>
            </a:r>
            <a:endParaRPr b="1" sz="2800">
              <a:solidFill>
                <a:schemeClr val="lt1"/>
              </a:solidFill>
              <a:latin typeface="Roboto Slab"/>
              <a:ea typeface="Roboto Slab"/>
              <a:cs typeface="Roboto Slab"/>
              <a:sym typeface="Roboto Slab"/>
            </a:endParaRPr>
          </a:p>
        </p:txBody>
      </p:sp>
      <p:sp>
        <p:nvSpPr>
          <p:cNvPr id="224" name="Google Shape;224;p33"/>
          <p:cNvSpPr/>
          <p:nvPr/>
        </p:nvSpPr>
        <p:spPr>
          <a:xfrm>
            <a:off x="886599" y="2286547"/>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2</a:t>
            </a:r>
            <a:endParaRPr b="1" sz="2800">
              <a:solidFill>
                <a:schemeClr val="lt1"/>
              </a:solidFill>
              <a:latin typeface="Roboto Slab"/>
              <a:ea typeface="Roboto Slab"/>
              <a:cs typeface="Roboto Slab"/>
              <a:sym typeface="Roboto Slab"/>
            </a:endParaRPr>
          </a:p>
        </p:txBody>
      </p:sp>
      <p:sp>
        <p:nvSpPr>
          <p:cNvPr id="225" name="Google Shape;225;p33"/>
          <p:cNvSpPr/>
          <p:nvPr/>
        </p:nvSpPr>
        <p:spPr>
          <a:xfrm>
            <a:off x="886599" y="3317874"/>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3</a:t>
            </a:r>
            <a:endParaRPr b="1" sz="2800">
              <a:solidFill>
                <a:schemeClr val="lt1"/>
              </a:solidFill>
              <a:latin typeface="Roboto Slab"/>
              <a:ea typeface="Roboto Slab"/>
              <a:cs typeface="Roboto Slab"/>
              <a:sym typeface="Roboto Slab"/>
            </a:endParaRPr>
          </a:p>
        </p:txBody>
      </p:sp>
      <p:sp>
        <p:nvSpPr>
          <p:cNvPr id="226" name="Google Shape;226;p33"/>
          <p:cNvSpPr/>
          <p:nvPr/>
        </p:nvSpPr>
        <p:spPr>
          <a:xfrm>
            <a:off x="886607" y="4349202"/>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4</a:t>
            </a:r>
            <a:endParaRPr b="1" sz="2800">
              <a:solidFill>
                <a:schemeClr val="lt1"/>
              </a:solidFill>
              <a:latin typeface="Roboto Slab"/>
              <a:ea typeface="Roboto Slab"/>
              <a:cs typeface="Roboto Slab"/>
              <a:sym typeface="Roboto Slab"/>
            </a:endParaRPr>
          </a:p>
        </p:txBody>
      </p:sp>
      <p:sp>
        <p:nvSpPr>
          <p:cNvPr id="227" name="Google Shape;227;p33"/>
          <p:cNvSpPr txBox="1"/>
          <p:nvPr/>
        </p:nvSpPr>
        <p:spPr>
          <a:xfrm>
            <a:off x="1859227" y="1408610"/>
            <a:ext cx="20181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Problem</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28" name="Google Shape;228;p33"/>
          <p:cNvSpPr txBox="1"/>
          <p:nvPr/>
        </p:nvSpPr>
        <p:spPr>
          <a:xfrm>
            <a:off x="1859221" y="2392023"/>
            <a:ext cx="37557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PM Tools</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29" name="Google Shape;229;p33"/>
          <p:cNvSpPr txBox="1"/>
          <p:nvPr/>
        </p:nvSpPr>
        <p:spPr>
          <a:xfrm>
            <a:off x="1877684" y="3384749"/>
            <a:ext cx="3755700" cy="63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Data Requirements</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30" name="Google Shape;230;p33"/>
          <p:cNvSpPr txBox="1"/>
          <p:nvPr/>
        </p:nvSpPr>
        <p:spPr>
          <a:xfrm>
            <a:off x="1859231" y="4434577"/>
            <a:ext cx="39354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Solutions Design</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31" name="Google Shape;231;p33"/>
          <p:cNvSpPr/>
          <p:nvPr/>
        </p:nvSpPr>
        <p:spPr>
          <a:xfrm>
            <a:off x="886607" y="5380531"/>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5</a:t>
            </a:r>
            <a:endParaRPr b="1" sz="2800">
              <a:solidFill>
                <a:schemeClr val="lt1"/>
              </a:solidFill>
              <a:latin typeface="Roboto Slab"/>
              <a:ea typeface="Roboto Slab"/>
              <a:cs typeface="Roboto Slab"/>
              <a:sym typeface="Roboto Slab"/>
            </a:endParaRPr>
          </a:p>
        </p:txBody>
      </p:sp>
      <p:sp>
        <p:nvSpPr>
          <p:cNvPr id="232" name="Google Shape;232;p33"/>
          <p:cNvSpPr txBox="1"/>
          <p:nvPr/>
        </p:nvSpPr>
        <p:spPr>
          <a:xfrm>
            <a:off x="1914896" y="5403669"/>
            <a:ext cx="3681300" cy="60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Cleaning</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33" name="Google Shape;233;p33"/>
          <p:cNvSpPr/>
          <p:nvPr/>
        </p:nvSpPr>
        <p:spPr>
          <a:xfrm>
            <a:off x="6348058" y="1343151"/>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6</a:t>
            </a:r>
            <a:endParaRPr b="1" sz="2800">
              <a:solidFill>
                <a:schemeClr val="lt1"/>
              </a:solidFill>
              <a:latin typeface="Roboto Slab"/>
              <a:ea typeface="Roboto Slab"/>
              <a:cs typeface="Roboto Slab"/>
              <a:sym typeface="Roboto Slab"/>
            </a:endParaRPr>
          </a:p>
        </p:txBody>
      </p:sp>
      <p:sp>
        <p:nvSpPr>
          <p:cNvPr id="234" name="Google Shape;234;p33"/>
          <p:cNvSpPr/>
          <p:nvPr/>
        </p:nvSpPr>
        <p:spPr>
          <a:xfrm>
            <a:off x="6348049" y="2351747"/>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7</a:t>
            </a:r>
            <a:endParaRPr b="1" sz="2800">
              <a:solidFill>
                <a:schemeClr val="lt1"/>
              </a:solidFill>
              <a:latin typeface="Roboto Slab"/>
              <a:ea typeface="Roboto Slab"/>
              <a:cs typeface="Roboto Slab"/>
              <a:sym typeface="Roboto Slab"/>
            </a:endParaRPr>
          </a:p>
        </p:txBody>
      </p:sp>
      <p:sp>
        <p:nvSpPr>
          <p:cNvPr id="235" name="Google Shape;235;p33"/>
          <p:cNvSpPr/>
          <p:nvPr/>
        </p:nvSpPr>
        <p:spPr>
          <a:xfrm>
            <a:off x="6348049" y="3383075"/>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8</a:t>
            </a:r>
            <a:endParaRPr b="1" sz="2800">
              <a:solidFill>
                <a:schemeClr val="lt1"/>
              </a:solidFill>
              <a:latin typeface="Roboto Slab"/>
              <a:ea typeface="Roboto Slab"/>
              <a:cs typeface="Roboto Slab"/>
              <a:sym typeface="Roboto Slab"/>
            </a:endParaRPr>
          </a:p>
        </p:txBody>
      </p:sp>
      <p:sp>
        <p:nvSpPr>
          <p:cNvPr id="236" name="Google Shape;236;p33"/>
          <p:cNvSpPr/>
          <p:nvPr/>
        </p:nvSpPr>
        <p:spPr>
          <a:xfrm>
            <a:off x="6348057" y="4414403"/>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9</a:t>
            </a:r>
            <a:endParaRPr b="1" sz="2800">
              <a:solidFill>
                <a:schemeClr val="lt1"/>
              </a:solidFill>
              <a:latin typeface="Roboto Slab"/>
              <a:ea typeface="Roboto Slab"/>
              <a:cs typeface="Roboto Slab"/>
              <a:sym typeface="Roboto Slab"/>
            </a:endParaRPr>
          </a:p>
        </p:txBody>
      </p:sp>
      <p:sp>
        <p:nvSpPr>
          <p:cNvPr id="237" name="Google Shape;237;p33"/>
          <p:cNvSpPr txBox="1"/>
          <p:nvPr/>
        </p:nvSpPr>
        <p:spPr>
          <a:xfrm>
            <a:off x="7376351" y="1417264"/>
            <a:ext cx="20181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Enriching</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38" name="Google Shape;238;p33"/>
          <p:cNvSpPr txBox="1"/>
          <p:nvPr/>
        </p:nvSpPr>
        <p:spPr>
          <a:xfrm>
            <a:off x="7320671" y="2457224"/>
            <a:ext cx="37557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Synthesizing</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39" name="Google Shape;239;p33"/>
          <p:cNvSpPr txBox="1"/>
          <p:nvPr/>
        </p:nvSpPr>
        <p:spPr>
          <a:xfrm>
            <a:off x="7320669" y="3497190"/>
            <a:ext cx="3755700" cy="63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Merging</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40" name="Google Shape;240;p33"/>
          <p:cNvSpPr txBox="1"/>
          <p:nvPr/>
        </p:nvSpPr>
        <p:spPr>
          <a:xfrm>
            <a:off x="7376356" y="4523398"/>
            <a:ext cx="3935400" cy="5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b="1" lang="en-IN" sz="3000">
                <a:solidFill>
                  <a:srgbClr val="FF0000"/>
                </a:solidFill>
                <a:latin typeface="Roboto Slab"/>
                <a:ea typeface="Roboto Slab"/>
                <a:cs typeface="Roboto Slab"/>
                <a:sym typeface="Roboto Slab"/>
              </a:rPr>
              <a:t>Live Demo</a:t>
            </a:r>
            <a:endParaRPr b="1" sz="3000">
              <a:solidFill>
                <a:srgbClr val="FF0000"/>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
        <p:nvSpPr>
          <p:cNvPr id="241" name="Google Shape;241;p33"/>
          <p:cNvSpPr/>
          <p:nvPr/>
        </p:nvSpPr>
        <p:spPr>
          <a:xfrm>
            <a:off x="6348057" y="5445732"/>
            <a:ext cx="761400" cy="709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IN" sz="2800">
                <a:solidFill>
                  <a:schemeClr val="lt1"/>
                </a:solidFill>
                <a:latin typeface="Roboto Slab"/>
                <a:ea typeface="Roboto Slab"/>
                <a:cs typeface="Roboto Slab"/>
                <a:sym typeface="Roboto Slab"/>
              </a:rPr>
              <a:t>10</a:t>
            </a:r>
            <a:endParaRPr b="1" sz="2800">
              <a:solidFill>
                <a:schemeClr val="lt1"/>
              </a:solidFill>
              <a:latin typeface="Roboto Slab"/>
              <a:ea typeface="Roboto Slab"/>
              <a:cs typeface="Roboto Slab"/>
              <a:sym typeface="Roboto Slab"/>
            </a:endParaRPr>
          </a:p>
        </p:txBody>
      </p:sp>
      <p:sp>
        <p:nvSpPr>
          <p:cNvPr id="242" name="Google Shape;242;p33"/>
          <p:cNvSpPr txBox="1"/>
          <p:nvPr/>
        </p:nvSpPr>
        <p:spPr>
          <a:xfrm>
            <a:off x="7376346" y="5468870"/>
            <a:ext cx="3681300" cy="60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lang="en-IN" sz="3000">
                <a:solidFill>
                  <a:schemeClr val="lt1"/>
                </a:solidFill>
                <a:latin typeface="Roboto Slab Medium"/>
                <a:ea typeface="Roboto Slab Medium"/>
                <a:cs typeface="Roboto Slab Medium"/>
                <a:sym typeface="Roboto Slab Medium"/>
              </a:rPr>
              <a:t>What’s next</a:t>
            </a:r>
            <a:endParaRPr sz="3000">
              <a:solidFill>
                <a:schemeClr val="lt1"/>
              </a:solidFill>
              <a:latin typeface="Roboto Slab Medium"/>
              <a:ea typeface="Roboto Slab Medium"/>
              <a:cs typeface="Roboto Slab Medium"/>
              <a:sym typeface="Roboto Slab Medium"/>
            </a:endParaRPr>
          </a:p>
          <a:p>
            <a:pPr indent="0" lvl="0" marL="0" rtl="0" algn="l">
              <a:spcBef>
                <a:spcPts val="0"/>
              </a:spcBef>
              <a:spcAft>
                <a:spcPts val="0"/>
              </a:spcAft>
              <a:buNone/>
            </a:pPr>
            <a:r>
              <a:t/>
            </a:r>
            <a:endParaRPr sz="2000">
              <a:solidFill>
                <a:schemeClr val="lt1"/>
              </a:solidFill>
              <a:latin typeface="Roboto Slab Light"/>
              <a:ea typeface="Roboto Slab Light"/>
              <a:cs typeface="Roboto Slab Light"/>
              <a:sym typeface="Roboto Slab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4"/>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Problem Statement</a:t>
            </a:r>
            <a:endParaRPr sz="3500">
              <a:solidFill>
                <a:srgbClr val="FFE600"/>
              </a:solidFill>
              <a:latin typeface="Roboto Slab Black"/>
              <a:ea typeface="Roboto Slab Black"/>
              <a:cs typeface="Roboto Slab Black"/>
              <a:sym typeface="Roboto Slab Black"/>
            </a:endParaRPr>
          </a:p>
        </p:txBody>
      </p:sp>
      <p:sp>
        <p:nvSpPr>
          <p:cNvPr id="248" name="Google Shape;248;p34"/>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pic>
        <p:nvPicPr>
          <p:cNvPr id="249" name="Google Shape;249;p34"/>
          <p:cNvPicPr preferRelativeResize="0"/>
          <p:nvPr/>
        </p:nvPicPr>
        <p:blipFill>
          <a:blip r:embed="rId3">
            <a:alphaModFix/>
          </a:blip>
          <a:stretch>
            <a:fillRect/>
          </a:stretch>
        </p:blipFill>
        <p:spPr>
          <a:xfrm>
            <a:off x="170925" y="1546575"/>
            <a:ext cx="11786101" cy="46574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txBox="1"/>
          <p:nvPr>
            <p:ph type="title"/>
          </p:nvPr>
        </p:nvSpPr>
        <p:spPr>
          <a:xfrm>
            <a:off x="6709775" y="212000"/>
            <a:ext cx="48786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600">
                <a:solidFill>
                  <a:srgbClr val="FFE600"/>
                </a:solidFill>
                <a:latin typeface="Roboto Slab Black"/>
                <a:ea typeface="Roboto Slab Black"/>
                <a:cs typeface="Roboto Slab Black"/>
                <a:sym typeface="Roboto Slab Black"/>
              </a:rPr>
              <a:t>PM Tools</a:t>
            </a:r>
            <a:endParaRPr sz="3600">
              <a:solidFill>
                <a:srgbClr val="FFE600"/>
              </a:solidFill>
              <a:latin typeface="Roboto Slab Black"/>
              <a:ea typeface="Roboto Slab Black"/>
              <a:cs typeface="Roboto Slab Black"/>
              <a:sym typeface="Roboto Slab Black"/>
            </a:endParaRPr>
          </a:p>
        </p:txBody>
      </p:sp>
      <p:sp>
        <p:nvSpPr>
          <p:cNvPr id="255" name="Google Shape;255;p35"/>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256" name="Google Shape;256;p35"/>
          <p:cNvSpPr txBox="1"/>
          <p:nvPr/>
        </p:nvSpPr>
        <p:spPr>
          <a:xfrm>
            <a:off x="6582850" y="1042675"/>
            <a:ext cx="5339400" cy="540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2DB757"/>
              </a:solidFill>
              <a:latin typeface="Inter Medium"/>
              <a:ea typeface="Inter Medium"/>
              <a:cs typeface="Inter Medium"/>
              <a:sym typeface="Inter Medium"/>
            </a:endParaRPr>
          </a:p>
          <a:p>
            <a:pPr indent="0" lvl="0" marL="0" rtl="0" algn="l">
              <a:lnSpc>
                <a:spcPct val="115000"/>
              </a:lnSpc>
              <a:spcBef>
                <a:spcPts val="0"/>
              </a:spcBef>
              <a:spcAft>
                <a:spcPts val="0"/>
              </a:spcAft>
              <a:buNone/>
            </a:pPr>
            <a:r>
              <a:t/>
            </a:r>
            <a:endParaRPr sz="1800">
              <a:solidFill>
                <a:srgbClr val="2DB757"/>
              </a:solidFill>
              <a:latin typeface="Inter Medium"/>
              <a:ea typeface="Inter Medium"/>
              <a:cs typeface="Inter Medium"/>
              <a:sym typeface="Inter Medium"/>
            </a:endParaRPr>
          </a:p>
          <a:p>
            <a:pPr indent="0" lvl="0" marL="0" rtl="0" algn="l">
              <a:lnSpc>
                <a:spcPct val="115000"/>
              </a:lnSpc>
              <a:spcBef>
                <a:spcPts val="0"/>
              </a:spcBef>
              <a:spcAft>
                <a:spcPts val="0"/>
              </a:spcAft>
              <a:buNone/>
            </a:pPr>
            <a:r>
              <a:t/>
            </a:r>
            <a:endParaRPr sz="1800">
              <a:solidFill>
                <a:srgbClr val="2DB757"/>
              </a:solidFill>
              <a:latin typeface="Inter Medium"/>
              <a:ea typeface="Inter Medium"/>
              <a:cs typeface="Inter Medium"/>
              <a:sym typeface="Inter Medium"/>
            </a:endParaRPr>
          </a:p>
          <a:p>
            <a:pPr indent="-355600" lvl="0" marL="457200" rtl="0" algn="l">
              <a:lnSpc>
                <a:spcPct val="115000"/>
              </a:lnSpc>
              <a:spcBef>
                <a:spcPts val="0"/>
              </a:spcBef>
              <a:spcAft>
                <a:spcPts val="0"/>
              </a:spcAft>
              <a:buClr>
                <a:schemeClr val="lt1"/>
              </a:buClr>
              <a:buSzPts val="2000"/>
              <a:buFont typeface="Roboto Medium"/>
              <a:buChar char="●"/>
            </a:pPr>
            <a:r>
              <a:rPr lang="en-IN" sz="2000">
                <a:solidFill>
                  <a:schemeClr val="lt1"/>
                </a:solidFill>
                <a:latin typeface="Roboto Medium"/>
                <a:ea typeface="Roboto Medium"/>
                <a:cs typeface="Roboto Medium"/>
                <a:sym typeface="Roboto Medium"/>
              </a:rPr>
              <a:t>Customisable</a:t>
            </a:r>
            <a:r>
              <a:rPr lang="en-IN" sz="2000">
                <a:solidFill>
                  <a:schemeClr val="lt1"/>
                </a:solidFill>
                <a:latin typeface="Roboto Medium"/>
                <a:ea typeface="Roboto Medium"/>
                <a:cs typeface="Roboto Medium"/>
                <a:sym typeface="Roboto Medium"/>
              </a:rPr>
              <a:t> workflows</a:t>
            </a:r>
            <a:endParaRPr sz="2000">
              <a:solidFill>
                <a:schemeClr val="lt1"/>
              </a:solidFill>
              <a:latin typeface="Roboto Medium"/>
              <a:ea typeface="Roboto Medium"/>
              <a:cs typeface="Roboto Medium"/>
              <a:sym typeface="Roboto Medium"/>
            </a:endParaRPr>
          </a:p>
          <a:p>
            <a:pPr indent="0" lvl="0" marL="0" rtl="0" algn="l">
              <a:lnSpc>
                <a:spcPct val="115000"/>
              </a:lnSpc>
              <a:spcBef>
                <a:spcPts val="0"/>
              </a:spcBef>
              <a:spcAft>
                <a:spcPts val="0"/>
              </a:spcAft>
              <a:buNone/>
            </a:pPr>
            <a:r>
              <a:t/>
            </a:r>
            <a:endParaRPr sz="2000">
              <a:solidFill>
                <a:schemeClr val="lt1"/>
              </a:solidFill>
              <a:latin typeface="Roboto Medium"/>
              <a:ea typeface="Roboto Medium"/>
              <a:cs typeface="Roboto Medium"/>
              <a:sym typeface="Roboto Medium"/>
            </a:endParaRPr>
          </a:p>
          <a:p>
            <a:pPr indent="-355600" lvl="0" marL="457200" rtl="0" algn="l">
              <a:lnSpc>
                <a:spcPct val="115000"/>
              </a:lnSpc>
              <a:spcBef>
                <a:spcPts val="0"/>
              </a:spcBef>
              <a:spcAft>
                <a:spcPts val="0"/>
              </a:spcAft>
              <a:buClr>
                <a:schemeClr val="lt1"/>
              </a:buClr>
              <a:buSzPts val="2000"/>
              <a:buFont typeface="Roboto Medium"/>
              <a:buChar char="●"/>
            </a:pPr>
            <a:r>
              <a:rPr lang="en-IN" sz="2000">
                <a:solidFill>
                  <a:schemeClr val="lt1"/>
                </a:solidFill>
                <a:latin typeface="Roboto Medium"/>
                <a:ea typeface="Roboto Medium"/>
                <a:cs typeface="Roboto Medium"/>
                <a:sym typeface="Roboto Medium"/>
              </a:rPr>
              <a:t>Collaboration with team members</a:t>
            </a:r>
            <a:endParaRPr sz="2000">
              <a:solidFill>
                <a:schemeClr val="lt1"/>
              </a:solidFill>
              <a:latin typeface="Roboto Medium"/>
              <a:ea typeface="Roboto Medium"/>
              <a:cs typeface="Roboto Medium"/>
              <a:sym typeface="Roboto Medium"/>
            </a:endParaRPr>
          </a:p>
          <a:p>
            <a:pPr indent="0" lvl="0" marL="0" rtl="0" algn="l">
              <a:lnSpc>
                <a:spcPct val="115000"/>
              </a:lnSpc>
              <a:spcBef>
                <a:spcPts val="0"/>
              </a:spcBef>
              <a:spcAft>
                <a:spcPts val="0"/>
              </a:spcAft>
              <a:buNone/>
            </a:pPr>
            <a:r>
              <a:t/>
            </a:r>
            <a:endParaRPr sz="2000">
              <a:solidFill>
                <a:schemeClr val="lt1"/>
              </a:solidFill>
              <a:latin typeface="Roboto Medium"/>
              <a:ea typeface="Roboto Medium"/>
              <a:cs typeface="Roboto Medium"/>
              <a:sym typeface="Roboto Medium"/>
            </a:endParaRPr>
          </a:p>
          <a:p>
            <a:pPr indent="-355600" lvl="0" marL="457200" rtl="0" algn="l">
              <a:lnSpc>
                <a:spcPct val="115000"/>
              </a:lnSpc>
              <a:spcBef>
                <a:spcPts val="0"/>
              </a:spcBef>
              <a:spcAft>
                <a:spcPts val="0"/>
              </a:spcAft>
              <a:buClr>
                <a:schemeClr val="lt1"/>
              </a:buClr>
              <a:buSzPts val="2000"/>
              <a:buFont typeface="Roboto Medium"/>
              <a:buChar char="●"/>
            </a:pPr>
            <a:r>
              <a:rPr lang="en-IN" sz="2000">
                <a:solidFill>
                  <a:schemeClr val="lt1"/>
                </a:solidFill>
                <a:latin typeface="Roboto Medium"/>
                <a:ea typeface="Roboto Medium"/>
                <a:cs typeface="Roboto Medium"/>
                <a:sym typeface="Roboto Medium"/>
              </a:rPr>
              <a:t>Assign tasks</a:t>
            </a:r>
            <a:endParaRPr sz="2000">
              <a:solidFill>
                <a:schemeClr val="lt1"/>
              </a:solidFill>
              <a:latin typeface="Roboto Medium"/>
              <a:ea typeface="Roboto Medium"/>
              <a:cs typeface="Roboto Medium"/>
              <a:sym typeface="Roboto Medium"/>
            </a:endParaRPr>
          </a:p>
          <a:p>
            <a:pPr indent="0" lvl="0" marL="0" rtl="0" algn="l">
              <a:lnSpc>
                <a:spcPct val="115000"/>
              </a:lnSpc>
              <a:spcBef>
                <a:spcPts val="0"/>
              </a:spcBef>
              <a:spcAft>
                <a:spcPts val="0"/>
              </a:spcAft>
              <a:buNone/>
            </a:pPr>
            <a:r>
              <a:t/>
            </a:r>
            <a:endParaRPr sz="2000">
              <a:solidFill>
                <a:schemeClr val="lt1"/>
              </a:solidFill>
              <a:latin typeface="Roboto Medium"/>
              <a:ea typeface="Roboto Medium"/>
              <a:cs typeface="Roboto Medium"/>
              <a:sym typeface="Roboto Medium"/>
            </a:endParaRPr>
          </a:p>
          <a:p>
            <a:pPr indent="-355600" lvl="0" marL="457200" rtl="0" algn="l">
              <a:lnSpc>
                <a:spcPct val="115000"/>
              </a:lnSpc>
              <a:spcBef>
                <a:spcPts val="0"/>
              </a:spcBef>
              <a:spcAft>
                <a:spcPts val="0"/>
              </a:spcAft>
              <a:buClr>
                <a:schemeClr val="lt1"/>
              </a:buClr>
              <a:buSzPts val="2000"/>
              <a:buFont typeface="Roboto Medium"/>
              <a:buChar char="●"/>
            </a:pPr>
            <a:r>
              <a:rPr lang="en-IN" sz="2000">
                <a:solidFill>
                  <a:schemeClr val="lt1"/>
                </a:solidFill>
                <a:latin typeface="Roboto Medium"/>
                <a:ea typeface="Roboto Medium"/>
                <a:cs typeface="Roboto Medium"/>
                <a:sym typeface="Roboto Medium"/>
              </a:rPr>
              <a:t>Create </a:t>
            </a:r>
            <a:r>
              <a:rPr lang="en-IN" sz="2000">
                <a:solidFill>
                  <a:schemeClr val="lt1"/>
                </a:solidFill>
                <a:latin typeface="Roboto Medium"/>
                <a:ea typeface="Roboto Medium"/>
                <a:cs typeface="Roboto Medium"/>
                <a:sym typeface="Roboto Medium"/>
              </a:rPr>
              <a:t>Gantt</a:t>
            </a:r>
            <a:r>
              <a:rPr lang="en-IN" sz="2000">
                <a:solidFill>
                  <a:schemeClr val="lt1"/>
                </a:solidFill>
                <a:latin typeface="Roboto Medium"/>
                <a:ea typeface="Roboto Medium"/>
                <a:cs typeface="Roboto Medium"/>
                <a:sym typeface="Roboto Medium"/>
              </a:rPr>
              <a:t> charts</a:t>
            </a:r>
            <a:endParaRPr sz="2000">
              <a:solidFill>
                <a:schemeClr val="lt1"/>
              </a:solidFill>
              <a:latin typeface="Roboto Medium"/>
              <a:ea typeface="Roboto Medium"/>
              <a:cs typeface="Roboto Medium"/>
              <a:sym typeface="Roboto Medium"/>
            </a:endParaRPr>
          </a:p>
          <a:p>
            <a:pPr indent="0" lvl="0" marL="0" rtl="0" algn="l">
              <a:lnSpc>
                <a:spcPct val="115000"/>
              </a:lnSpc>
              <a:spcBef>
                <a:spcPts val="0"/>
              </a:spcBef>
              <a:spcAft>
                <a:spcPts val="0"/>
              </a:spcAft>
              <a:buNone/>
            </a:pPr>
            <a:r>
              <a:t/>
            </a:r>
            <a:endParaRPr sz="2000">
              <a:solidFill>
                <a:schemeClr val="lt1"/>
              </a:solidFill>
              <a:latin typeface="Roboto Medium"/>
              <a:ea typeface="Roboto Medium"/>
              <a:cs typeface="Roboto Medium"/>
              <a:sym typeface="Roboto Medium"/>
            </a:endParaRPr>
          </a:p>
          <a:p>
            <a:pPr indent="-355600" lvl="0" marL="457200" rtl="0" algn="l">
              <a:lnSpc>
                <a:spcPct val="115000"/>
              </a:lnSpc>
              <a:spcBef>
                <a:spcPts val="0"/>
              </a:spcBef>
              <a:spcAft>
                <a:spcPts val="0"/>
              </a:spcAft>
              <a:buClr>
                <a:schemeClr val="lt1"/>
              </a:buClr>
              <a:buSzPts val="2000"/>
              <a:buFont typeface="Roboto Medium"/>
              <a:buChar char="●"/>
            </a:pPr>
            <a:r>
              <a:rPr lang="en-IN" sz="2000">
                <a:solidFill>
                  <a:schemeClr val="lt1"/>
                </a:solidFill>
                <a:latin typeface="Roboto Medium"/>
                <a:ea typeface="Roboto Medium"/>
                <a:cs typeface="Roboto Medium"/>
                <a:sym typeface="Roboto Medium"/>
              </a:rPr>
              <a:t>Project boards &amp; sprint backlogs</a:t>
            </a:r>
            <a:endParaRPr sz="2000">
              <a:solidFill>
                <a:schemeClr val="lt1"/>
              </a:solidFill>
              <a:latin typeface="Roboto Medium"/>
              <a:ea typeface="Roboto Medium"/>
              <a:cs typeface="Roboto Medium"/>
              <a:sym typeface="Roboto Medium"/>
            </a:endParaRPr>
          </a:p>
        </p:txBody>
      </p:sp>
      <p:pic>
        <p:nvPicPr>
          <p:cNvPr id="257" name="Google Shape;257;p35"/>
          <p:cNvPicPr preferRelativeResize="0"/>
          <p:nvPr/>
        </p:nvPicPr>
        <p:blipFill rotWithShape="1">
          <a:blip r:embed="rId3">
            <a:alphaModFix/>
          </a:blip>
          <a:srcRect b="21216" l="0" r="0" t="0"/>
          <a:stretch/>
        </p:blipFill>
        <p:spPr>
          <a:xfrm>
            <a:off x="0" y="4230022"/>
            <a:ext cx="6278051" cy="2627975"/>
          </a:xfrm>
          <a:prstGeom prst="rect">
            <a:avLst/>
          </a:prstGeom>
          <a:noFill/>
          <a:ln>
            <a:noFill/>
          </a:ln>
        </p:spPr>
      </p:pic>
      <p:pic>
        <p:nvPicPr>
          <p:cNvPr id="258" name="Google Shape;258;p35"/>
          <p:cNvPicPr preferRelativeResize="0"/>
          <p:nvPr/>
        </p:nvPicPr>
        <p:blipFill>
          <a:blip r:embed="rId4">
            <a:alphaModFix/>
          </a:blip>
          <a:stretch>
            <a:fillRect/>
          </a:stretch>
        </p:blipFill>
        <p:spPr>
          <a:xfrm>
            <a:off x="0" y="0"/>
            <a:ext cx="6278050" cy="42300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6"/>
          <p:cNvSpPr txBox="1"/>
          <p:nvPr>
            <p:ph type="title"/>
          </p:nvPr>
        </p:nvSpPr>
        <p:spPr>
          <a:xfrm>
            <a:off x="609926" y="294200"/>
            <a:ext cx="3996300" cy="590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IN" sz="3500">
                <a:solidFill>
                  <a:schemeClr val="dk2"/>
                </a:solidFill>
                <a:latin typeface="Roboto Slab Black"/>
                <a:ea typeface="Roboto Slab Black"/>
                <a:cs typeface="Roboto Slab Black"/>
                <a:sym typeface="Roboto Slab Black"/>
              </a:rPr>
              <a:t>GitHub Projects </a:t>
            </a:r>
            <a:endParaRPr sz="2300"/>
          </a:p>
        </p:txBody>
      </p:sp>
      <p:sp>
        <p:nvSpPr>
          <p:cNvPr id="265" name="Google Shape;265;p36"/>
          <p:cNvSpPr txBox="1"/>
          <p:nvPr>
            <p:ph idx="1" type="body"/>
          </p:nvPr>
        </p:nvSpPr>
        <p:spPr>
          <a:xfrm>
            <a:off x="609600" y="1137925"/>
            <a:ext cx="5442900" cy="47562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Trello board</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Track task progress</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Create tickets</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Create branches</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Collaborate with team members</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317500" lvl="0" marL="457200" rtl="0" algn="l">
              <a:spcBef>
                <a:spcPts val="400"/>
              </a:spcBef>
              <a:spcAft>
                <a:spcPts val="0"/>
              </a:spcAft>
              <a:buClr>
                <a:schemeClr val="lt1"/>
              </a:buClr>
              <a:buSzPts val="1400"/>
              <a:buFont typeface="Roboto Medium"/>
              <a:buChar char="●"/>
            </a:pPr>
            <a:r>
              <a:rPr lang="en-IN">
                <a:latin typeface="Roboto Medium"/>
                <a:ea typeface="Roboto Medium"/>
                <a:cs typeface="Roboto Medium"/>
                <a:sym typeface="Roboto Medium"/>
              </a:rPr>
              <a:t>Creating subtasks</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Medium"/>
              <a:ea typeface="Roboto Medium"/>
              <a:cs typeface="Roboto Medium"/>
              <a:sym typeface="Roboto Medium"/>
            </a:endParaRPr>
          </a:p>
          <a:p>
            <a:pPr indent="0" lvl="0" marL="0" rtl="0" algn="l">
              <a:spcBef>
                <a:spcPts val="400"/>
              </a:spcBef>
              <a:spcAft>
                <a:spcPts val="0"/>
              </a:spcAft>
              <a:buNone/>
            </a:pPr>
            <a:r>
              <a:t/>
            </a:r>
            <a:endParaRPr>
              <a:latin typeface="Roboto Light"/>
              <a:ea typeface="Roboto Light"/>
              <a:cs typeface="Roboto Light"/>
              <a:sym typeface="Roboto Light"/>
            </a:endParaRPr>
          </a:p>
        </p:txBody>
      </p:sp>
      <p:pic>
        <p:nvPicPr>
          <p:cNvPr id="266" name="Google Shape;266;p36"/>
          <p:cNvPicPr preferRelativeResize="0"/>
          <p:nvPr/>
        </p:nvPicPr>
        <p:blipFill rotWithShape="1">
          <a:blip r:embed="rId3">
            <a:alphaModFix/>
          </a:blip>
          <a:srcRect b="0" l="346" r="49379" t="0"/>
          <a:stretch/>
        </p:blipFill>
        <p:spPr>
          <a:xfrm>
            <a:off x="6102350" y="0"/>
            <a:ext cx="6095998" cy="4086231"/>
          </a:xfrm>
          <a:prstGeom prst="rect">
            <a:avLst/>
          </a:prstGeom>
          <a:noFill/>
          <a:ln>
            <a:noFill/>
          </a:ln>
        </p:spPr>
      </p:pic>
      <p:pic>
        <p:nvPicPr>
          <p:cNvPr id="267" name="Google Shape;267;p36"/>
          <p:cNvPicPr preferRelativeResize="0"/>
          <p:nvPr/>
        </p:nvPicPr>
        <p:blipFill rotWithShape="1">
          <a:blip r:embed="rId3">
            <a:alphaModFix/>
          </a:blip>
          <a:srcRect b="0" l="51137" r="-593" t="0"/>
          <a:stretch/>
        </p:blipFill>
        <p:spPr>
          <a:xfrm>
            <a:off x="6102350" y="2629511"/>
            <a:ext cx="6130876" cy="417758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b="1" lang="en-IN" sz="3500">
                <a:solidFill>
                  <a:srgbClr val="FFE600"/>
                </a:solidFill>
                <a:latin typeface="Roboto Slab"/>
                <a:ea typeface="Roboto Slab"/>
                <a:cs typeface="Roboto Slab"/>
                <a:sym typeface="Roboto Slab"/>
              </a:rPr>
              <a:t>How </a:t>
            </a:r>
            <a:r>
              <a:rPr b="1" lang="en-IN" sz="3500">
                <a:solidFill>
                  <a:srgbClr val="FFE600"/>
                </a:solidFill>
                <a:latin typeface="Roboto Slab"/>
                <a:ea typeface="Roboto Slab"/>
                <a:cs typeface="Roboto Slab"/>
                <a:sym typeface="Roboto Slab"/>
              </a:rPr>
              <a:t>d</a:t>
            </a:r>
            <a:r>
              <a:rPr b="1" lang="en-IN" sz="3500">
                <a:solidFill>
                  <a:srgbClr val="FFE600"/>
                </a:solidFill>
                <a:latin typeface="Roboto Slab"/>
                <a:ea typeface="Roboto Slab"/>
                <a:cs typeface="Roboto Slab"/>
                <a:sym typeface="Roboto Slab"/>
              </a:rPr>
              <a:t>id </a:t>
            </a:r>
            <a:r>
              <a:rPr b="1" lang="en-IN" sz="3500">
                <a:solidFill>
                  <a:srgbClr val="FFE600"/>
                </a:solidFill>
                <a:latin typeface="Roboto Slab"/>
                <a:ea typeface="Roboto Slab"/>
                <a:cs typeface="Roboto Slab"/>
                <a:sym typeface="Roboto Slab"/>
              </a:rPr>
              <a:t>w</a:t>
            </a:r>
            <a:r>
              <a:rPr b="1" lang="en-IN" sz="3500">
                <a:solidFill>
                  <a:srgbClr val="FFE600"/>
                </a:solidFill>
                <a:latin typeface="Roboto Slab"/>
                <a:ea typeface="Roboto Slab"/>
                <a:cs typeface="Roboto Slab"/>
                <a:sym typeface="Roboto Slab"/>
              </a:rPr>
              <a:t>e develop the data requirements?</a:t>
            </a:r>
            <a:endParaRPr b="1" sz="3500">
              <a:solidFill>
                <a:srgbClr val="FFE600"/>
              </a:solidFill>
              <a:latin typeface="Roboto Slab"/>
              <a:ea typeface="Roboto Slab"/>
              <a:cs typeface="Roboto Slab"/>
              <a:sym typeface="Roboto Slab"/>
            </a:endParaRPr>
          </a:p>
        </p:txBody>
      </p:sp>
      <p:sp>
        <p:nvSpPr>
          <p:cNvPr id="273" name="Google Shape;273;p37"/>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274" name="Google Shape;274;p37"/>
          <p:cNvSpPr txBox="1"/>
          <p:nvPr/>
        </p:nvSpPr>
        <p:spPr>
          <a:xfrm>
            <a:off x="2839600" y="1254725"/>
            <a:ext cx="7348500" cy="54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p:txBody>
      </p:sp>
      <p:pic>
        <p:nvPicPr>
          <p:cNvPr id="275" name="Google Shape;275;p37"/>
          <p:cNvPicPr preferRelativeResize="0"/>
          <p:nvPr/>
        </p:nvPicPr>
        <p:blipFill rotWithShape="1">
          <a:blip r:embed="rId3">
            <a:alphaModFix/>
          </a:blip>
          <a:srcRect b="19449" l="0" r="0" t="18825"/>
          <a:stretch/>
        </p:blipFill>
        <p:spPr>
          <a:xfrm>
            <a:off x="6350" y="1741425"/>
            <a:ext cx="12192000" cy="4233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8"/>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Solution Design</a:t>
            </a:r>
            <a:endParaRPr sz="3500">
              <a:solidFill>
                <a:srgbClr val="FFE600"/>
              </a:solidFill>
              <a:latin typeface="Roboto Slab Black"/>
              <a:ea typeface="Roboto Slab Black"/>
              <a:cs typeface="Roboto Slab Black"/>
              <a:sym typeface="Roboto Slab Black"/>
            </a:endParaRPr>
          </a:p>
        </p:txBody>
      </p:sp>
      <p:sp>
        <p:nvSpPr>
          <p:cNvPr id="281" name="Google Shape;281;p38"/>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282" name="Google Shape;282;p38"/>
          <p:cNvSpPr txBox="1"/>
          <p:nvPr/>
        </p:nvSpPr>
        <p:spPr>
          <a:xfrm>
            <a:off x="170925" y="1151150"/>
            <a:ext cx="11786100" cy="54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a:p>
            <a:pPr indent="0" lvl="0" marL="0" rtl="0" algn="l">
              <a:spcBef>
                <a:spcPts val="0"/>
              </a:spcBef>
              <a:spcAft>
                <a:spcPts val="0"/>
              </a:spcAft>
              <a:buNone/>
            </a:pPr>
            <a:r>
              <a:t/>
            </a:r>
            <a:endParaRPr sz="2400">
              <a:solidFill>
                <a:schemeClr val="accent1"/>
              </a:solidFill>
              <a:latin typeface="Roboto Slab Black"/>
              <a:ea typeface="Roboto Slab Black"/>
              <a:cs typeface="Roboto Slab Black"/>
              <a:sym typeface="Roboto Slab Black"/>
            </a:endParaRPr>
          </a:p>
        </p:txBody>
      </p:sp>
      <p:pic>
        <p:nvPicPr>
          <p:cNvPr id="283" name="Google Shape;283;p38"/>
          <p:cNvPicPr preferRelativeResize="0"/>
          <p:nvPr/>
        </p:nvPicPr>
        <p:blipFill>
          <a:blip r:embed="rId3">
            <a:alphaModFix/>
          </a:blip>
          <a:stretch>
            <a:fillRect/>
          </a:stretch>
        </p:blipFill>
        <p:spPr>
          <a:xfrm>
            <a:off x="209300" y="1151150"/>
            <a:ext cx="11786100" cy="496841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9"/>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500">
                <a:solidFill>
                  <a:srgbClr val="FFE600"/>
                </a:solidFill>
                <a:latin typeface="Roboto Slab Black"/>
                <a:ea typeface="Roboto Slab Black"/>
                <a:cs typeface="Roboto Slab Black"/>
                <a:sym typeface="Roboto Slab Black"/>
              </a:rPr>
              <a:t>Cleaning</a:t>
            </a:r>
            <a:endParaRPr sz="3500">
              <a:solidFill>
                <a:srgbClr val="FFE600"/>
              </a:solidFill>
              <a:latin typeface="Roboto Slab Black"/>
              <a:ea typeface="Roboto Slab Black"/>
              <a:cs typeface="Roboto Slab Black"/>
              <a:sym typeface="Roboto Slab Black"/>
            </a:endParaRPr>
          </a:p>
        </p:txBody>
      </p:sp>
      <p:sp>
        <p:nvSpPr>
          <p:cNvPr id="289" name="Google Shape;289;p39"/>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pic>
        <p:nvPicPr>
          <p:cNvPr id="290" name="Google Shape;290;p39"/>
          <p:cNvPicPr preferRelativeResize="0"/>
          <p:nvPr/>
        </p:nvPicPr>
        <p:blipFill rotWithShape="1">
          <a:blip r:embed="rId3">
            <a:alphaModFix/>
          </a:blip>
          <a:srcRect b="8872" l="18431" r="17280" t="8125"/>
          <a:stretch/>
        </p:blipFill>
        <p:spPr>
          <a:xfrm>
            <a:off x="2097500" y="1061575"/>
            <a:ext cx="8009676" cy="5620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0"/>
          <p:cNvSpPr txBox="1"/>
          <p:nvPr>
            <p:ph type="title"/>
          </p:nvPr>
        </p:nvSpPr>
        <p:spPr>
          <a:xfrm>
            <a:off x="609918" y="212008"/>
            <a:ext cx="10978500" cy="685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C0C0C"/>
              </a:buClr>
              <a:buSzPts val="2000"/>
              <a:buFont typeface="Inter Light"/>
              <a:buNone/>
            </a:pPr>
            <a:r>
              <a:rPr lang="en-IN" sz="3600">
                <a:solidFill>
                  <a:srgbClr val="FFE600"/>
                </a:solidFill>
                <a:latin typeface="Roboto Slab Black"/>
                <a:ea typeface="Roboto Slab Black"/>
                <a:cs typeface="Roboto Slab Black"/>
                <a:sym typeface="Roboto Slab Black"/>
              </a:rPr>
              <a:t>Enriching</a:t>
            </a:r>
            <a:endParaRPr sz="3600">
              <a:solidFill>
                <a:srgbClr val="FFE600"/>
              </a:solidFill>
              <a:latin typeface="Roboto Slab Black"/>
              <a:ea typeface="Roboto Slab Black"/>
              <a:cs typeface="Roboto Slab Black"/>
              <a:sym typeface="Roboto Slab Black"/>
            </a:endParaRPr>
          </a:p>
        </p:txBody>
      </p:sp>
      <p:sp>
        <p:nvSpPr>
          <p:cNvPr id="296" name="Google Shape;296;p40"/>
          <p:cNvSpPr txBox="1"/>
          <p:nvPr/>
        </p:nvSpPr>
        <p:spPr>
          <a:xfrm>
            <a:off x="8392905" y="1512822"/>
            <a:ext cx="3100800" cy="215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t/>
            </a:r>
            <a:endParaRPr>
              <a:solidFill>
                <a:schemeClr val="lt1"/>
              </a:solidFill>
              <a:latin typeface="Inter SemiBold"/>
              <a:ea typeface="Inter SemiBold"/>
              <a:cs typeface="Inter SemiBold"/>
              <a:sym typeface="Inter SemiBold"/>
            </a:endParaRPr>
          </a:p>
        </p:txBody>
      </p:sp>
      <p:sp>
        <p:nvSpPr>
          <p:cNvPr id="297" name="Google Shape;297;p40"/>
          <p:cNvSpPr txBox="1"/>
          <p:nvPr/>
        </p:nvSpPr>
        <p:spPr>
          <a:xfrm>
            <a:off x="128025" y="1151150"/>
            <a:ext cx="11460300" cy="5409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2000">
              <a:solidFill>
                <a:schemeClr val="lt1"/>
              </a:solidFill>
              <a:latin typeface="Roboto Slab"/>
              <a:ea typeface="Roboto Slab"/>
              <a:cs typeface="Roboto Slab"/>
              <a:sym typeface="Roboto Slab"/>
            </a:endParaRPr>
          </a:p>
        </p:txBody>
      </p:sp>
      <p:pic>
        <p:nvPicPr>
          <p:cNvPr id="298" name="Google Shape;298;p40"/>
          <p:cNvPicPr preferRelativeResize="0"/>
          <p:nvPr/>
        </p:nvPicPr>
        <p:blipFill rotWithShape="1">
          <a:blip r:embed="rId3">
            <a:alphaModFix/>
          </a:blip>
          <a:srcRect b="9987" l="19350" r="17597" t="8145"/>
          <a:stretch/>
        </p:blipFill>
        <p:spPr>
          <a:xfrm>
            <a:off x="2110125" y="1086563"/>
            <a:ext cx="7978102" cy="5538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Y dark background">
  <a:themeElements>
    <a:clrScheme name="EY Color">
      <a:dk1>
        <a:srgbClr val="2E2E38"/>
      </a:dk1>
      <a:lt1>
        <a:srgbClr val="FFFFFF"/>
      </a:lt1>
      <a:dk2>
        <a:srgbClr val="FFE600"/>
      </a:dk2>
      <a:lt2>
        <a:srgbClr val="000000"/>
      </a:lt2>
      <a:accent1>
        <a:srgbClr val="2DB757"/>
      </a:accent1>
      <a:accent2>
        <a:srgbClr val="27ACAA"/>
      </a:accent2>
      <a:accent3>
        <a:srgbClr val="188CE5"/>
      </a:accent3>
      <a:accent4>
        <a:srgbClr val="3D108A"/>
      </a:accent4>
      <a:accent5>
        <a:srgbClr val="FF4136"/>
      </a:accent5>
      <a:accent6>
        <a:srgbClr val="FF6D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